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9"/>
  </p:notesMasterIdLst>
  <p:sldIdLst>
    <p:sldId id="256" r:id="rId2"/>
    <p:sldId id="257" r:id="rId3"/>
    <p:sldId id="310" r:id="rId4"/>
    <p:sldId id="263" r:id="rId5"/>
    <p:sldId id="311" r:id="rId6"/>
    <p:sldId id="259" r:id="rId7"/>
    <p:sldId id="312" r:id="rId8"/>
    <p:sldId id="313" r:id="rId9"/>
    <p:sldId id="274" r:id="rId10"/>
    <p:sldId id="261" r:id="rId11"/>
    <p:sldId id="262" r:id="rId12"/>
    <p:sldId id="275" r:id="rId13"/>
    <p:sldId id="314" r:id="rId14"/>
    <p:sldId id="264" r:id="rId15"/>
    <p:sldId id="316" r:id="rId16"/>
    <p:sldId id="266" r:id="rId17"/>
    <p:sldId id="267" r:id="rId18"/>
    <p:sldId id="268" r:id="rId19"/>
    <p:sldId id="270" r:id="rId20"/>
    <p:sldId id="271" r:id="rId21"/>
    <p:sldId id="269" r:id="rId22"/>
    <p:sldId id="272" r:id="rId23"/>
    <p:sldId id="276" r:id="rId24"/>
    <p:sldId id="277" r:id="rId25"/>
    <p:sldId id="278" r:id="rId26"/>
    <p:sldId id="302" r:id="rId27"/>
    <p:sldId id="279" r:id="rId28"/>
    <p:sldId id="286" r:id="rId29"/>
    <p:sldId id="287" r:id="rId30"/>
    <p:sldId id="288" r:id="rId31"/>
    <p:sldId id="303" r:id="rId32"/>
    <p:sldId id="297" r:id="rId33"/>
    <p:sldId id="298" r:id="rId34"/>
    <p:sldId id="299" r:id="rId35"/>
    <p:sldId id="305" r:id="rId36"/>
    <p:sldId id="300" r:id="rId37"/>
    <p:sldId id="301" r:id="rId38"/>
    <p:sldId id="315" r:id="rId39"/>
    <p:sldId id="304" r:id="rId40"/>
    <p:sldId id="289" r:id="rId41"/>
    <p:sldId id="319" r:id="rId42"/>
    <p:sldId id="291" r:id="rId43"/>
    <p:sldId id="260" r:id="rId44"/>
    <p:sldId id="307" r:id="rId45"/>
    <p:sldId id="292" r:id="rId46"/>
    <p:sldId id="293" r:id="rId47"/>
    <p:sldId id="320"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E3F6"/>
    <a:srgbClr val="4F44DC"/>
    <a:srgbClr val="33CC33"/>
    <a:srgbClr val="FF0066"/>
    <a:srgbClr val="CC3300"/>
    <a:srgbClr val="ABBB15"/>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D93B-CF8E-4C5A-BA51-3BEB8C9F6030}" type="datetimeFigureOut">
              <a:rPr lang="en-IN" smtClean="0"/>
              <a:t>11-12-2022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4F0050-F264-44DE-A93B-7EBB8453A990}" type="slidenum">
              <a:rPr lang="en-IN" smtClean="0"/>
              <a:t>‹#›</a:t>
            </a:fld>
            <a:endParaRPr lang="en-IN"/>
          </a:p>
        </p:txBody>
      </p:sp>
    </p:spTree>
    <p:extLst>
      <p:ext uri="{BB962C8B-B14F-4D97-AF65-F5344CB8AC3E}">
        <p14:creationId xmlns:p14="http://schemas.microsoft.com/office/powerpoint/2010/main" val="1802003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41A140A-4F06-48CD-BFC6-D4D34484D254}" type="datetimeFigureOut">
              <a:rPr lang="en-US" smtClean="0"/>
              <a:t>12/11/2022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97944446-D0EB-4B94-B863-8FD0562E3BE6}" type="slidenum">
              <a:rPr lang="en-US" smtClean="0"/>
              <a:t>‹#›</a:t>
            </a:fld>
            <a:endParaRPr lang="en-US"/>
          </a:p>
        </p:txBody>
      </p:sp>
    </p:spTree>
    <p:extLst>
      <p:ext uri="{BB962C8B-B14F-4D97-AF65-F5344CB8AC3E}">
        <p14:creationId xmlns:p14="http://schemas.microsoft.com/office/powerpoint/2010/main" val="3668849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1A140A-4F06-48CD-BFC6-D4D34484D254}" type="datetimeFigureOut">
              <a:rPr lang="en-US" smtClean="0"/>
              <a:t>12/11/2022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7944446-D0EB-4B94-B863-8FD0562E3BE6}" type="slidenum">
              <a:rPr lang="en-US" smtClean="0"/>
              <a:t>‹#›</a:t>
            </a:fld>
            <a:endParaRPr lang="en-US"/>
          </a:p>
        </p:txBody>
      </p:sp>
    </p:spTree>
    <p:extLst>
      <p:ext uri="{BB962C8B-B14F-4D97-AF65-F5344CB8AC3E}">
        <p14:creationId xmlns:p14="http://schemas.microsoft.com/office/powerpoint/2010/main" val="2552770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41A140A-4F06-48CD-BFC6-D4D34484D254}" type="datetimeFigureOut">
              <a:rPr lang="en-US" smtClean="0"/>
              <a:t>12/11/2022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7944446-D0EB-4B94-B863-8FD0562E3BE6}" type="slidenum">
              <a:rPr lang="en-US" smtClean="0"/>
              <a:t>‹#›</a:t>
            </a:fld>
            <a:endParaRPr lang="en-US"/>
          </a:p>
        </p:txBody>
      </p:sp>
    </p:spTree>
    <p:extLst>
      <p:ext uri="{BB962C8B-B14F-4D97-AF65-F5344CB8AC3E}">
        <p14:creationId xmlns:p14="http://schemas.microsoft.com/office/powerpoint/2010/main" val="3370488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41A140A-4F06-48CD-BFC6-D4D34484D254}" type="datetimeFigureOut">
              <a:rPr lang="en-US" smtClean="0"/>
              <a:t>12/11/2022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7944446-D0EB-4B94-B863-8FD0562E3BE6}" type="slidenum">
              <a:rPr lang="en-US" smtClean="0"/>
              <a:t>‹#›</a:t>
            </a:fld>
            <a:endParaRPr lang="en-US"/>
          </a:p>
        </p:txBody>
      </p:sp>
    </p:spTree>
    <p:extLst>
      <p:ext uri="{BB962C8B-B14F-4D97-AF65-F5344CB8AC3E}">
        <p14:creationId xmlns:p14="http://schemas.microsoft.com/office/powerpoint/2010/main" val="2404915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1A140A-4F06-48CD-BFC6-D4D34484D254}" type="datetimeFigureOut">
              <a:rPr lang="en-US" smtClean="0"/>
              <a:t>12/11/2022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7944446-D0EB-4B94-B863-8FD0562E3BE6}" type="slidenum">
              <a:rPr lang="en-US" smtClean="0"/>
              <a:t>‹#›</a:t>
            </a:fld>
            <a:endParaRPr lang="en-US"/>
          </a:p>
        </p:txBody>
      </p:sp>
    </p:spTree>
    <p:extLst>
      <p:ext uri="{BB962C8B-B14F-4D97-AF65-F5344CB8AC3E}">
        <p14:creationId xmlns:p14="http://schemas.microsoft.com/office/powerpoint/2010/main" val="2582441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41A140A-4F06-48CD-BFC6-D4D34484D254}" type="datetimeFigureOut">
              <a:rPr lang="en-US" smtClean="0"/>
              <a:t>12/11/2022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944446-D0EB-4B94-B863-8FD0562E3BE6}" type="slidenum">
              <a:rPr lang="en-US" smtClean="0"/>
              <a:t>‹#›</a:t>
            </a:fld>
            <a:endParaRPr lang="en-US"/>
          </a:p>
        </p:txBody>
      </p:sp>
    </p:spTree>
    <p:extLst>
      <p:ext uri="{BB962C8B-B14F-4D97-AF65-F5344CB8AC3E}">
        <p14:creationId xmlns:p14="http://schemas.microsoft.com/office/powerpoint/2010/main" val="31788759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41A140A-4F06-48CD-BFC6-D4D34484D254}" type="datetimeFigureOut">
              <a:rPr lang="en-US" smtClean="0"/>
              <a:t>12/11/2022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97944446-D0EB-4B94-B863-8FD0562E3BE6}" type="slidenum">
              <a:rPr lang="en-US" smtClean="0"/>
              <a:t>‹#›</a:t>
            </a:fld>
            <a:endParaRPr lang="en-US"/>
          </a:p>
        </p:txBody>
      </p:sp>
    </p:spTree>
    <p:extLst>
      <p:ext uri="{BB962C8B-B14F-4D97-AF65-F5344CB8AC3E}">
        <p14:creationId xmlns:p14="http://schemas.microsoft.com/office/powerpoint/2010/main" val="12496527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41A140A-4F06-48CD-BFC6-D4D34484D254}" type="datetimeFigureOut">
              <a:rPr lang="en-US" smtClean="0"/>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944446-D0EB-4B94-B863-8FD0562E3BE6}" type="slidenum">
              <a:rPr lang="en-US" smtClean="0"/>
              <a:t>‹#›</a:t>
            </a:fld>
            <a:endParaRPr lang="en-US"/>
          </a:p>
        </p:txBody>
      </p:sp>
    </p:spTree>
    <p:extLst>
      <p:ext uri="{BB962C8B-B14F-4D97-AF65-F5344CB8AC3E}">
        <p14:creationId xmlns:p14="http://schemas.microsoft.com/office/powerpoint/2010/main" val="1118650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741A140A-4F06-48CD-BFC6-D4D34484D254}" type="datetimeFigureOut">
              <a:rPr lang="en-US" smtClean="0"/>
              <a:t>12/11/2022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7944446-D0EB-4B94-B863-8FD0562E3BE6}" type="slidenum">
              <a:rPr lang="en-US" smtClean="0"/>
              <a:t>‹#›</a:t>
            </a:fld>
            <a:endParaRPr lang="en-US"/>
          </a:p>
        </p:txBody>
      </p:sp>
    </p:spTree>
    <p:extLst>
      <p:ext uri="{BB962C8B-B14F-4D97-AF65-F5344CB8AC3E}">
        <p14:creationId xmlns:p14="http://schemas.microsoft.com/office/powerpoint/2010/main" val="3786788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1A140A-4F06-48CD-BFC6-D4D34484D254}" type="datetimeFigureOut">
              <a:rPr lang="en-US" smtClean="0"/>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944446-D0EB-4B94-B863-8FD0562E3BE6}" type="slidenum">
              <a:rPr lang="en-US" smtClean="0"/>
              <a:t>‹#›</a:t>
            </a:fld>
            <a:endParaRPr lang="en-US"/>
          </a:p>
        </p:txBody>
      </p:sp>
    </p:spTree>
    <p:extLst>
      <p:ext uri="{BB962C8B-B14F-4D97-AF65-F5344CB8AC3E}">
        <p14:creationId xmlns:p14="http://schemas.microsoft.com/office/powerpoint/2010/main" val="2711857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1A140A-4F06-48CD-BFC6-D4D34484D254}" type="datetimeFigureOut">
              <a:rPr lang="en-US" smtClean="0"/>
              <a:t>12/11/2022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7944446-D0EB-4B94-B863-8FD0562E3BE6}" type="slidenum">
              <a:rPr lang="en-US" smtClean="0"/>
              <a:t>‹#›</a:t>
            </a:fld>
            <a:endParaRPr lang="en-US"/>
          </a:p>
        </p:txBody>
      </p:sp>
    </p:spTree>
    <p:extLst>
      <p:ext uri="{BB962C8B-B14F-4D97-AF65-F5344CB8AC3E}">
        <p14:creationId xmlns:p14="http://schemas.microsoft.com/office/powerpoint/2010/main" val="4071115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1A140A-4F06-48CD-BFC6-D4D34484D254}" type="datetimeFigureOut">
              <a:rPr lang="en-US" smtClean="0"/>
              <a:t>12/11/2022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944446-D0EB-4B94-B863-8FD0562E3BE6}" type="slidenum">
              <a:rPr lang="en-US" smtClean="0"/>
              <a:t>‹#›</a:t>
            </a:fld>
            <a:endParaRPr lang="en-US"/>
          </a:p>
        </p:txBody>
      </p:sp>
    </p:spTree>
    <p:extLst>
      <p:ext uri="{BB962C8B-B14F-4D97-AF65-F5344CB8AC3E}">
        <p14:creationId xmlns:p14="http://schemas.microsoft.com/office/powerpoint/2010/main" val="708154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1A140A-4F06-48CD-BFC6-D4D34484D254}" type="datetimeFigureOut">
              <a:rPr lang="en-US" smtClean="0"/>
              <a:t>12/11/2022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944446-D0EB-4B94-B863-8FD0562E3BE6}" type="slidenum">
              <a:rPr lang="en-US" smtClean="0"/>
              <a:t>‹#›</a:t>
            </a:fld>
            <a:endParaRPr lang="en-US"/>
          </a:p>
        </p:txBody>
      </p:sp>
    </p:spTree>
    <p:extLst>
      <p:ext uri="{BB962C8B-B14F-4D97-AF65-F5344CB8AC3E}">
        <p14:creationId xmlns:p14="http://schemas.microsoft.com/office/powerpoint/2010/main" val="1133207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1A140A-4F06-48CD-BFC6-D4D34484D254}" type="datetimeFigureOut">
              <a:rPr lang="en-US" smtClean="0"/>
              <a:t>12/11/2022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944446-D0EB-4B94-B863-8FD0562E3BE6}" type="slidenum">
              <a:rPr lang="en-US" smtClean="0"/>
              <a:t>‹#›</a:t>
            </a:fld>
            <a:endParaRPr lang="en-US"/>
          </a:p>
        </p:txBody>
      </p:sp>
    </p:spTree>
    <p:extLst>
      <p:ext uri="{BB962C8B-B14F-4D97-AF65-F5344CB8AC3E}">
        <p14:creationId xmlns:p14="http://schemas.microsoft.com/office/powerpoint/2010/main" val="3229620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1A140A-4F06-48CD-BFC6-D4D34484D254}" type="datetimeFigureOut">
              <a:rPr lang="en-US" smtClean="0"/>
              <a:t>12/11/2022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7944446-D0EB-4B94-B863-8FD0562E3BE6}" type="slidenum">
              <a:rPr lang="en-US" smtClean="0"/>
              <a:t>‹#›</a:t>
            </a:fld>
            <a:endParaRPr lang="en-US"/>
          </a:p>
        </p:txBody>
      </p:sp>
    </p:spTree>
    <p:extLst>
      <p:ext uri="{BB962C8B-B14F-4D97-AF65-F5344CB8AC3E}">
        <p14:creationId xmlns:p14="http://schemas.microsoft.com/office/powerpoint/2010/main" val="1815516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1A140A-4F06-48CD-BFC6-D4D34484D254}" type="datetimeFigureOut">
              <a:rPr lang="en-US" smtClean="0"/>
              <a:t>12/11/2022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7944446-D0EB-4B94-B863-8FD0562E3BE6}" type="slidenum">
              <a:rPr lang="en-US" smtClean="0"/>
              <a:t>‹#›</a:t>
            </a:fld>
            <a:endParaRPr lang="en-US"/>
          </a:p>
        </p:txBody>
      </p:sp>
    </p:spTree>
    <p:extLst>
      <p:ext uri="{BB962C8B-B14F-4D97-AF65-F5344CB8AC3E}">
        <p14:creationId xmlns:p14="http://schemas.microsoft.com/office/powerpoint/2010/main" val="837492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1A140A-4F06-48CD-BFC6-D4D34484D254}" type="datetimeFigureOut">
              <a:rPr lang="en-US" smtClean="0"/>
              <a:t>12/11/2022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7944446-D0EB-4B94-B863-8FD0562E3BE6}" type="slidenum">
              <a:rPr lang="en-US" smtClean="0"/>
              <a:t>‹#›</a:t>
            </a:fld>
            <a:endParaRPr lang="en-US"/>
          </a:p>
        </p:txBody>
      </p:sp>
    </p:spTree>
    <p:extLst>
      <p:ext uri="{BB962C8B-B14F-4D97-AF65-F5344CB8AC3E}">
        <p14:creationId xmlns:p14="http://schemas.microsoft.com/office/powerpoint/2010/main" val="4037010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41A140A-4F06-48CD-BFC6-D4D34484D254}" type="datetimeFigureOut">
              <a:rPr lang="en-US" smtClean="0"/>
              <a:t>12/11/2022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97944446-D0EB-4B94-B863-8FD0562E3BE6}" type="slidenum">
              <a:rPr lang="en-US" smtClean="0"/>
              <a:t>‹#›</a:t>
            </a:fld>
            <a:endParaRPr lang="en-US"/>
          </a:p>
        </p:txBody>
      </p:sp>
    </p:spTree>
    <p:extLst>
      <p:ext uri="{BB962C8B-B14F-4D97-AF65-F5344CB8AC3E}">
        <p14:creationId xmlns:p14="http://schemas.microsoft.com/office/powerpoint/2010/main" val="9659501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2.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2.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2.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2.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5.m4a"/><Relationship Id="rId1" Type="http://schemas.microsoft.com/office/2007/relationships/media" Target="../media/media35.m4a"/><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2.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2.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2.png"/><Relationship Id="rId4" Type="http://schemas.openxmlformats.org/officeDocument/2006/relationships/image" Target="../media/image36.jp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9.m4a"/><Relationship Id="rId1" Type="http://schemas.microsoft.com/office/2007/relationships/media" Target="../media/media39.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0.m4a"/><Relationship Id="rId1" Type="http://schemas.microsoft.com/office/2007/relationships/media" Target="../media/media40.m4a"/><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1.m4a"/><Relationship Id="rId1" Type="http://schemas.microsoft.com/office/2007/relationships/media" Target="../media/media41.m4a"/><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2.m4a"/><Relationship Id="rId1" Type="http://schemas.microsoft.com/office/2007/relationships/media" Target="../media/media42.m4a"/><Relationship Id="rId5" Type="http://schemas.openxmlformats.org/officeDocument/2006/relationships/image" Target="../media/image2.png"/><Relationship Id="rId4" Type="http://schemas.openxmlformats.org/officeDocument/2006/relationships/image" Target="../media/image37.jp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3.m4a"/><Relationship Id="rId1" Type="http://schemas.microsoft.com/office/2007/relationships/media" Target="../media/media43.m4a"/><Relationship Id="rId5" Type="http://schemas.openxmlformats.org/officeDocument/2006/relationships/image" Target="../media/image2.png"/><Relationship Id="rId4" Type="http://schemas.openxmlformats.org/officeDocument/2006/relationships/image" Target="../media/image38.jp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4.m4a"/><Relationship Id="rId1" Type="http://schemas.microsoft.com/office/2007/relationships/media" Target="../media/media44.m4a"/><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5.m4a"/><Relationship Id="rId1" Type="http://schemas.microsoft.com/office/2007/relationships/media" Target="../media/media45.m4a"/><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6.m4a"/><Relationship Id="rId1" Type="http://schemas.microsoft.com/office/2007/relationships/media" Target="../media/media46.m4a"/><Relationship Id="rId5" Type="http://schemas.openxmlformats.org/officeDocument/2006/relationships/image" Target="../media/image2.png"/><Relationship Id="rId4" Type="http://schemas.openxmlformats.org/officeDocument/2006/relationships/image" Target="../media/image39.jp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7.m4a"/><Relationship Id="rId1" Type="http://schemas.microsoft.com/office/2007/relationships/media" Target="../media/media47.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2.png"/><Relationship Id="rId5" Type="http://schemas.openxmlformats.org/officeDocument/2006/relationships/image" Target="../media/image11.tmp"/><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E9440F-9CA8-D205-CDE1-A7FD2FB9A842}"/>
              </a:ext>
            </a:extLst>
          </p:cNvPr>
          <p:cNvSpPr txBox="1"/>
          <p:nvPr/>
        </p:nvSpPr>
        <p:spPr>
          <a:xfrm>
            <a:off x="582706" y="2514344"/>
            <a:ext cx="11438964" cy="1200329"/>
          </a:xfrm>
          <a:prstGeom prst="rect">
            <a:avLst/>
          </a:prstGeom>
          <a:noFill/>
        </p:spPr>
        <p:txBody>
          <a:bodyPr wrap="square">
            <a:spAutoFit/>
          </a:bodyPr>
          <a:lstStyle/>
          <a:p>
            <a:r>
              <a:rPr lang="en-IN" sz="7200" b="1" dirty="0">
                <a:effectLst/>
                <a:latin typeface="Arial" panose="020B0604020202020204" pitchFamily="34" charset="0"/>
                <a:ea typeface="Arial" panose="020B0604020202020204" pitchFamily="34" charset="0"/>
              </a:rPr>
              <a:t>Book </a:t>
            </a:r>
            <a:r>
              <a:rPr lang="en-IN" sz="7200" b="1" dirty="0">
                <a:solidFill>
                  <a:schemeClr val="accent6">
                    <a:lumMod val="75000"/>
                  </a:schemeClr>
                </a:solidFill>
                <a:effectLst/>
                <a:latin typeface="Arial" panose="020B0604020202020204" pitchFamily="34" charset="0"/>
                <a:ea typeface="Arial" panose="020B0604020202020204" pitchFamily="34" charset="0"/>
              </a:rPr>
              <a:t>Recommendation</a:t>
            </a:r>
            <a:endParaRPr lang="en-US" sz="7200" dirty="0">
              <a:solidFill>
                <a:schemeClr val="accent6">
                  <a:lumMod val="75000"/>
                </a:schemeClr>
              </a:solidFill>
              <a:effectLst/>
              <a:latin typeface="Arial" panose="020B0604020202020204" pitchFamily="34" charset="0"/>
              <a:ea typeface="Arial" panose="020B0604020202020204" pitchFamily="34" charset="0"/>
            </a:endParaRPr>
          </a:p>
        </p:txBody>
      </p:sp>
      <p:sp>
        <p:nvSpPr>
          <p:cNvPr id="2" name="TextBox 1">
            <a:extLst>
              <a:ext uri="{FF2B5EF4-FFF2-40B4-BE49-F238E27FC236}">
                <a16:creationId xmlns:a16="http://schemas.microsoft.com/office/drawing/2014/main" id="{FEF50771-A656-EA44-5C00-54864460F92E}"/>
              </a:ext>
            </a:extLst>
          </p:cNvPr>
          <p:cNvSpPr txBox="1"/>
          <p:nvPr/>
        </p:nvSpPr>
        <p:spPr>
          <a:xfrm>
            <a:off x="4598894" y="4616823"/>
            <a:ext cx="45719" cy="369332"/>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3EE909C2-2233-0571-11D2-E606BD0C15F5}"/>
              </a:ext>
            </a:extLst>
          </p:cNvPr>
          <p:cNvSpPr txBox="1"/>
          <p:nvPr/>
        </p:nvSpPr>
        <p:spPr>
          <a:xfrm flipH="1">
            <a:off x="2133600" y="4518211"/>
            <a:ext cx="6632987" cy="923330"/>
          </a:xfrm>
          <a:prstGeom prst="rect">
            <a:avLst/>
          </a:prstGeom>
          <a:noFill/>
        </p:spPr>
        <p:txBody>
          <a:bodyPr wrap="square" rtlCol="0">
            <a:spAutoFit/>
          </a:bodyPr>
          <a:lstStyle/>
          <a:p>
            <a:pPr algn="ctr"/>
            <a:r>
              <a:rPr lang="en-US" sz="1800" b="1" dirty="0">
                <a:latin typeface="Times New Roman"/>
                <a:ea typeface="Calibri Light"/>
                <a:cs typeface="Calibri Light"/>
              </a:rPr>
              <a:t>Team# 1</a:t>
            </a:r>
            <a:endParaRPr lang="en-US" sz="1800" dirty="0">
              <a:latin typeface="Times New Roman"/>
              <a:ea typeface="+mj-lt"/>
              <a:cs typeface="+mj-lt"/>
            </a:endParaRPr>
          </a:p>
          <a:p>
            <a:pPr algn="ctr"/>
            <a:r>
              <a:rPr lang="en-US" sz="1800" b="1" dirty="0">
                <a:latin typeface="Times New Roman"/>
                <a:ea typeface="Calibri Light"/>
                <a:cs typeface="Calibri Light"/>
              </a:rPr>
              <a:t>Mentor: Neha Gupta</a:t>
            </a:r>
            <a:endParaRPr lang="en-US" sz="1800" dirty="0">
              <a:latin typeface="Times New Roman"/>
              <a:ea typeface="+mj-lt"/>
              <a:cs typeface="+mj-lt"/>
            </a:endParaRPr>
          </a:p>
          <a:p>
            <a:pPr algn="ctr"/>
            <a:r>
              <a:rPr lang="en-US" b="1" dirty="0">
                <a:latin typeface="Times New Roman"/>
                <a:ea typeface="Calibri Light"/>
                <a:cs typeface="Calibri Light"/>
              </a:rPr>
              <a:t>05</a:t>
            </a:r>
            <a:r>
              <a:rPr lang="en-US" sz="1800" b="1" dirty="0">
                <a:latin typeface="Times New Roman"/>
                <a:ea typeface="Calibri Light"/>
                <a:cs typeface="Calibri Light"/>
              </a:rPr>
              <a:t>/11/2022</a:t>
            </a:r>
            <a:endParaRPr lang="en-IN" dirty="0"/>
          </a:p>
        </p:txBody>
      </p:sp>
      <p:pic>
        <p:nvPicPr>
          <p:cNvPr id="13" name="Audio 12">
            <a:hlinkClick r:id="" action="ppaction://media"/>
            <a:extLst>
              <a:ext uri="{FF2B5EF4-FFF2-40B4-BE49-F238E27FC236}">
                <a16:creationId xmlns:a16="http://schemas.microsoft.com/office/drawing/2014/main" id="{BCFA80A7-4892-5C71-7820-8ADBC3CBCC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3712406"/>
      </p:ext>
    </p:extLst>
  </p:cSld>
  <p:clrMapOvr>
    <a:masterClrMapping/>
  </p:clrMapOvr>
  <mc:AlternateContent xmlns:mc="http://schemas.openxmlformats.org/markup-compatibility/2006">
    <mc:Choice xmlns:p14="http://schemas.microsoft.com/office/powerpoint/2010/main" Requires="p14">
      <p:transition spd="slow" p14:dur="2000" advTm="8508"/>
    </mc:Choice>
    <mc:Fallback>
      <p:transition spd="slow" advTm="8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F7C460-C361-6148-157B-04002B6981ED}"/>
              </a:ext>
            </a:extLst>
          </p:cNvPr>
          <p:cNvPicPr>
            <a:picLocks noChangeAspect="1"/>
          </p:cNvPicPr>
          <p:nvPr/>
        </p:nvPicPr>
        <p:blipFill rotWithShape="1">
          <a:blip r:embed="rId4">
            <a:extLst>
              <a:ext uri="{28A0092B-C50C-407E-A947-70E740481C1C}">
                <a14:useLocalDpi xmlns:a14="http://schemas.microsoft.com/office/drawing/2010/main" val="0"/>
              </a:ext>
            </a:extLst>
          </a:blip>
          <a:srcRect l="16002" t="32907" r="11541" b="8408"/>
          <a:stretch/>
        </p:blipFill>
        <p:spPr>
          <a:xfrm>
            <a:off x="952499" y="1186059"/>
            <a:ext cx="10267951" cy="4852791"/>
          </a:xfrm>
          <a:prstGeom prst="rect">
            <a:avLst/>
          </a:prstGeom>
        </p:spPr>
      </p:pic>
      <p:sp>
        <p:nvSpPr>
          <p:cNvPr id="2" name="Rectangle 1">
            <a:extLst>
              <a:ext uri="{FF2B5EF4-FFF2-40B4-BE49-F238E27FC236}">
                <a16:creationId xmlns:a16="http://schemas.microsoft.com/office/drawing/2014/main" id="{CBA9AB0B-1C0A-9C01-7F4C-F2421336A4C7}"/>
              </a:ext>
            </a:extLst>
          </p:cNvPr>
          <p:cNvSpPr/>
          <p:nvPr/>
        </p:nvSpPr>
        <p:spPr>
          <a:xfrm>
            <a:off x="3983455" y="220469"/>
            <a:ext cx="4090736"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solidFill>
                  <a:schemeClr val="tx1"/>
                </a:solidFill>
                <a:latin typeface="Times New Roman" panose="02020603050405020304" pitchFamily="18" charset="0"/>
                <a:cs typeface="Times New Roman" panose="02020603050405020304" pitchFamily="18" charset="0"/>
              </a:rPr>
              <a:t>Users Country Wise</a:t>
            </a:r>
          </a:p>
        </p:txBody>
      </p:sp>
      <p:sp>
        <p:nvSpPr>
          <p:cNvPr id="4" name="TextBox 3">
            <a:extLst>
              <a:ext uri="{FF2B5EF4-FFF2-40B4-BE49-F238E27FC236}">
                <a16:creationId xmlns:a16="http://schemas.microsoft.com/office/drawing/2014/main" id="{22A4A386-19FD-0434-3D7E-AF58753E468E}"/>
              </a:ext>
            </a:extLst>
          </p:cNvPr>
          <p:cNvSpPr txBox="1"/>
          <p:nvPr/>
        </p:nvSpPr>
        <p:spPr>
          <a:xfrm>
            <a:off x="619125" y="6268199"/>
            <a:ext cx="11206914" cy="369332"/>
          </a:xfrm>
          <a:prstGeom prst="rect">
            <a:avLst/>
          </a:prstGeom>
          <a:noFill/>
        </p:spPr>
        <p:txBody>
          <a:bodyPr wrap="none" rtlCol="0">
            <a:spAutoFit/>
          </a:bodyPr>
          <a:lstStyle/>
          <a:p>
            <a:r>
              <a:rPr lang="en-IN" dirty="0"/>
              <a:t>USA has highest number of users. So these may affect popular of the books in the whole collection </a:t>
            </a:r>
          </a:p>
        </p:txBody>
      </p:sp>
      <p:pic>
        <p:nvPicPr>
          <p:cNvPr id="5" name="Audio 4">
            <a:hlinkClick r:id="" action="ppaction://media"/>
            <a:extLst>
              <a:ext uri="{FF2B5EF4-FFF2-40B4-BE49-F238E27FC236}">
                <a16:creationId xmlns:a16="http://schemas.microsoft.com/office/drawing/2014/main" id="{D4B314ED-958E-CEAA-0C9C-32905B0F5C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19785912"/>
      </p:ext>
    </p:extLst>
  </p:cSld>
  <p:clrMapOvr>
    <a:masterClrMapping/>
  </p:clrMapOvr>
  <mc:AlternateContent xmlns:mc="http://schemas.openxmlformats.org/markup-compatibility/2006">
    <mc:Choice xmlns:p14="http://schemas.microsoft.com/office/powerpoint/2010/main" Requires="p14">
      <p:transition spd="slow" p14:dur="2000" advTm="21581"/>
    </mc:Choice>
    <mc:Fallback>
      <p:transition spd="slow" advTm="21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489" x="12072938" y="1266825"/>
          <p14:tracePt t="1497" x="11988800" y="1241425"/>
          <p14:tracePt t="1505" x="11885613" y="1216025"/>
          <p14:tracePt t="1513" x="11741150" y="1206500"/>
          <p14:tracePt t="1521" x="11545888" y="1189038"/>
          <p14:tracePt t="1529" x="11198225" y="1189038"/>
          <p14:tracePt t="1535" x="10729913" y="1206500"/>
          <p14:tracePt t="1545" x="10118725" y="1292225"/>
          <p14:tracePt t="1551" x="9413875" y="1376363"/>
          <p14:tracePt t="1559" x="8658225" y="1444625"/>
          <p14:tracePt t="1567" x="7816850" y="1555750"/>
          <p14:tracePt t="1577" x="6950075" y="1606550"/>
          <p14:tracePt t="1583" x="6024563" y="1649413"/>
          <p14:tracePt t="1591" x="5191125" y="1674813"/>
          <p14:tracePt t="1599" x="4359275" y="1657350"/>
          <p14:tracePt t="1608" x="3797300" y="1614488"/>
          <p14:tracePt t="1615" x="3254375" y="1597025"/>
          <p14:tracePt t="1624" x="2727325" y="1555750"/>
          <p14:tracePt t="1629" x="2276475" y="1495425"/>
          <p14:tracePt t="1637" x="1835150" y="1444625"/>
          <p14:tracePt t="1645" x="1419225" y="1385888"/>
          <p14:tracePt t="1653" x="1028700" y="1325563"/>
          <p14:tracePt t="1661" x="636588" y="1292225"/>
          <p14:tracePt t="1669" x="314325" y="1257300"/>
          <p14:tracePt t="1677" x="42863" y="1223963"/>
          <p14:tracePt t="10635" x="25400" y="2082800"/>
          <p14:tracePt t="10641" x="58738" y="2200275"/>
          <p14:tracePt t="10649" x="76200" y="2303463"/>
          <p14:tracePt t="10657" x="101600" y="2362200"/>
          <p14:tracePt t="10666" x="119063" y="2397125"/>
          <p14:tracePt t="10673" x="127000" y="2413000"/>
          <p14:tracePt t="10683" x="127000" y="2422525"/>
          <p14:tracePt t="10713" x="136525" y="2430463"/>
          <p14:tracePt t="10719" x="136525" y="2447925"/>
          <p14:tracePt t="10726" x="144463" y="2455863"/>
          <p14:tracePt t="10735" x="144463" y="2473325"/>
          <p14:tracePt t="10742" x="144463" y="2489200"/>
          <p14:tracePt t="10750" x="152400" y="2498725"/>
          <p14:tracePt t="10759" x="152400" y="2516188"/>
          <p14:tracePt t="10767" x="152400" y="2524125"/>
          <p14:tracePt t="10791" x="161925" y="2524125"/>
          <p14:tracePt t="10829" x="161925" y="2516188"/>
          <p14:tracePt t="10837" x="161925" y="2506663"/>
          <p14:tracePt t="10853" x="161925" y="2498725"/>
          <p14:tracePt t="10861" x="161925" y="2489200"/>
          <p14:tracePt t="10867" x="161925" y="2481263"/>
          <p14:tracePt t="10883" x="161925" y="2473325"/>
          <p14:tracePt t="10907" x="169863" y="2473325"/>
          <p14:tracePt t="10916" x="177800" y="2473325"/>
          <p14:tracePt t="10932" x="187325" y="2473325"/>
          <p14:tracePt t="10937" x="195263" y="2473325"/>
          <p14:tracePt t="10945" x="203200" y="2473325"/>
          <p14:tracePt t="10961" x="220663" y="2463800"/>
          <p14:tracePt t="10977" x="238125" y="2455863"/>
          <p14:tracePt t="10985" x="255588" y="2447925"/>
          <p14:tracePt t="10993" x="280988" y="2438400"/>
          <p14:tracePt t="11001" x="322263" y="2422525"/>
          <p14:tracePt t="11009" x="400050" y="2397125"/>
          <p14:tracePt t="11017" x="466725" y="2379663"/>
          <p14:tracePt t="11023" x="560388" y="2354263"/>
          <p14:tracePt t="11032" x="646113" y="2336800"/>
          <p14:tracePt t="11039" x="730250" y="2311400"/>
          <p14:tracePt t="11047" x="823913" y="2293938"/>
          <p14:tracePt t="11055" x="909638" y="2260600"/>
          <p14:tracePt t="11063" x="1003300" y="2227263"/>
          <p14:tracePt t="11071" x="1062038" y="2192338"/>
          <p14:tracePt t="11079" x="1155700" y="2159000"/>
          <p14:tracePt t="11087" x="1214438" y="2124075"/>
          <p14:tracePt t="11093" x="1274763" y="2098675"/>
          <p14:tracePt t="11101" x="1343025" y="2065338"/>
          <p14:tracePt t="11109" x="1393825" y="2022475"/>
          <p14:tracePt t="11117" x="1452563" y="1979613"/>
          <p14:tracePt t="11125" x="1520825" y="1954213"/>
          <p14:tracePt t="11133" x="1579563" y="1928813"/>
          <p14:tracePt t="11141" x="1614488" y="1911350"/>
          <p14:tracePt t="11149" x="1665288" y="1895475"/>
          <p14:tracePt t="11157" x="1682750" y="1895475"/>
          <p14:tracePt t="11163" x="1698625" y="1895475"/>
          <p14:tracePt t="11171" x="1716088" y="1895475"/>
          <p14:tracePt t="11179" x="1724025" y="1895475"/>
          <p14:tracePt t="11187" x="1741488" y="1903413"/>
          <p14:tracePt t="11195" x="1749425" y="1903413"/>
          <p14:tracePt t="11211" x="1766888" y="1911350"/>
          <p14:tracePt t="11219" x="1776413" y="1920875"/>
          <p14:tracePt t="11235" x="1784350" y="1920875"/>
          <p14:tracePt t="11273" x="1792288" y="1920875"/>
          <p14:tracePt t="11343" x="1801813" y="1920875"/>
          <p14:tracePt t="11355" x="1809750" y="1920875"/>
          <p14:tracePt t="11363" x="1817688" y="1920875"/>
          <p14:tracePt t="11371" x="1827213" y="1920875"/>
          <p14:tracePt t="11379" x="1835150" y="1920875"/>
          <p14:tracePt t="11385" x="1843088" y="1920875"/>
          <p14:tracePt t="11461" x="1843088" y="1911350"/>
          <p14:tracePt t="11495" x="1843088" y="1903413"/>
          <p14:tracePt t="11519" x="1852613" y="1903413"/>
          <p14:tracePt t="11527" x="1860550" y="1895475"/>
          <p14:tracePt t="11541" x="1878013" y="1895475"/>
          <p14:tracePt t="11549" x="1885950" y="1895475"/>
          <p14:tracePt t="11569" x="1893888" y="1895475"/>
          <p14:tracePt t="11577" x="1903413" y="1895475"/>
          <p14:tracePt t="11585" x="1911350" y="1895475"/>
          <p14:tracePt t="11613" x="1920875" y="1895475"/>
          <p14:tracePt t="11619" x="1928813" y="1895475"/>
          <p14:tracePt t="11639" x="1936750" y="1895475"/>
          <p14:tracePt t="11648" x="1954213" y="1895475"/>
          <p14:tracePt t="11663" x="1979613" y="1895475"/>
          <p14:tracePt t="11671" x="1997075" y="1895475"/>
          <p14:tracePt t="11679" x="2012950" y="1895475"/>
          <p14:tracePt t="11687" x="2038350" y="1895475"/>
          <p14:tracePt t="11695" x="2055813" y="1895475"/>
          <p14:tracePt t="11701" x="2081213" y="1895475"/>
          <p14:tracePt t="11709" x="2098675" y="1885950"/>
          <p14:tracePt t="11717" x="2116138" y="1885950"/>
          <p14:tracePt t="11725" x="2124075" y="1878013"/>
          <p14:tracePt t="11733" x="2141538" y="1878013"/>
          <p14:tracePt t="11741" x="2157413" y="1870075"/>
          <p14:tracePt t="11749" x="2166938" y="1860550"/>
          <p14:tracePt t="11757" x="2174875" y="1860550"/>
          <p14:tracePt t="11763" x="2192338" y="1852613"/>
          <p14:tracePt t="11771" x="2200275" y="1852613"/>
          <p14:tracePt t="11779" x="2217738" y="1844675"/>
          <p14:tracePt t="11787" x="2235200" y="1835150"/>
          <p14:tracePt t="11807" x="2243138" y="1835150"/>
          <p14:tracePt t="11979" x="2235200" y="1835150"/>
          <p14:tracePt t="11989" x="2225675" y="1835150"/>
          <p14:tracePt t="11997" x="2217738" y="1835150"/>
          <p14:tracePt t="12005" x="2208213" y="1835150"/>
          <p14:tracePt t="12014" x="2200275" y="1835150"/>
          <p14:tracePt t="12021" x="2192338" y="1835150"/>
          <p14:tracePt t="12037" x="2182813" y="1835150"/>
          <p14:tracePt t="12045" x="2174875" y="1835150"/>
          <p14:tracePt t="12059" x="2166938" y="1835150"/>
          <p14:tracePt t="12067" x="2149475" y="1835150"/>
          <p14:tracePt t="12075" x="2141538" y="1835150"/>
          <p14:tracePt t="12083" x="2124075" y="1835150"/>
          <p14:tracePt t="12091" x="2106613" y="1835150"/>
          <p14:tracePt t="12099" x="2098675" y="1835150"/>
          <p14:tracePt t="12107" x="2081213" y="1835150"/>
          <p14:tracePt t="12123" x="2081213" y="1827213"/>
          <p14:tracePt t="12141" x="2073275" y="1827213"/>
          <p14:tracePt t="12149" x="2065338" y="1827213"/>
          <p14:tracePt t="12157" x="2055813" y="1827213"/>
          <p14:tracePt t="12164" x="2047875" y="1827213"/>
          <p14:tracePt t="12173" x="2030413" y="1819275"/>
          <p14:tracePt t="12181" x="2022475" y="1819275"/>
          <p14:tracePt t="12189" x="2005013" y="1809750"/>
          <p14:tracePt t="12198" x="1987550" y="1809750"/>
          <p14:tracePt t="12205" x="1979613" y="1801813"/>
          <p14:tracePt t="12211" x="1971675" y="1801813"/>
          <p14:tracePt t="12219" x="1962150" y="1801813"/>
          <p14:tracePt t="12227" x="1954213" y="1801813"/>
          <p14:tracePt t="12317" x="1962150" y="1801813"/>
          <p14:tracePt t="12325" x="1971675" y="1801813"/>
          <p14:tracePt t="12341" x="1979613" y="1801813"/>
          <p14:tracePt t="12349" x="1987550" y="1801813"/>
          <p14:tracePt t="12364" x="1997075" y="1801813"/>
          <p14:tracePt t="12371" x="2012950" y="1801813"/>
          <p14:tracePt t="12387" x="2022475" y="1801813"/>
          <p14:tracePt t="12395" x="2038350" y="1801813"/>
          <p14:tracePt t="12403" x="2047875" y="1801813"/>
          <p14:tracePt t="12411" x="2065338" y="1801813"/>
          <p14:tracePt t="12419" x="2081213" y="1801813"/>
          <p14:tracePt t="12427" x="2090738" y="1801813"/>
          <p14:tracePt t="12433" x="2098675" y="1801813"/>
          <p14:tracePt t="12441" x="2106613" y="1801813"/>
          <p14:tracePt t="12449" x="2124075" y="1801813"/>
          <p14:tracePt t="12457" x="2132013" y="1801813"/>
          <p14:tracePt t="12465" x="2141538" y="1801813"/>
          <p14:tracePt t="12473" x="2141538" y="1809750"/>
          <p14:tracePt t="12481" x="2157413" y="1809750"/>
          <p14:tracePt t="12497" x="2166938" y="1809750"/>
          <p14:tracePt t="12505" x="2182813" y="1809750"/>
          <p14:tracePt t="12511" x="2182813" y="1819275"/>
          <p14:tracePt t="12519" x="2200275" y="1819275"/>
          <p14:tracePt t="12527" x="2208213" y="1819275"/>
          <p14:tracePt t="12535" x="2217738" y="1819275"/>
          <p14:tracePt t="12543" x="2225675" y="1819275"/>
          <p14:tracePt t="12551" x="2235200" y="1819275"/>
          <p14:tracePt t="12567" x="2243138" y="1819275"/>
          <p14:tracePt t="12583" x="2251075" y="1819275"/>
          <p14:tracePt t="12703" x="2243138" y="1819275"/>
          <p14:tracePt t="12719" x="2235200" y="1819275"/>
          <p14:tracePt t="12727" x="2225675" y="1819275"/>
          <p14:tracePt t="12733" x="2217738" y="1819275"/>
          <p14:tracePt t="12741" x="2208213" y="1819275"/>
          <p14:tracePt t="12749" x="2192338" y="1819275"/>
          <p14:tracePt t="12757" x="2182813" y="1819275"/>
          <p14:tracePt t="12765" x="2149475" y="1819275"/>
          <p14:tracePt t="12773" x="2116138" y="1819275"/>
          <p14:tracePt t="12781" x="2098675" y="1819275"/>
          <p14:tracePt t="12789" x="2065338" y="1809750"/>
          <p14:tracePt t="12797" x="2047875" y="1801813"/>
          <p14:tracePt t="12805" x="2038350" y="1801813"/>
          <p14:tracePt t="12949" x="2047875" y="1801813"/>
          <p14:tracePt t="12959" x="2055813" y="1801813"/>
          <p14:tracePt t="13003" x="2065338" y="1801813"/>
          <p14:tracePt t="13123" x="2073275" y="1801813"/>
          <p14:tracePt t="13209" x="2081213" y="1801813"/>
          <p14:tracePt t="13217" x="2090738" y="1801813"/>
          <p14:tracePt t="13225" x="2098675" y="1801813"/>
          <p14:tracePt t="13233" x="2116138" y="1801813"/>
          <p14:tracePt t="13241" x="2124075" y="1801813"/>
          <p14:tracePt t="13249" x="2141538" y="1801813"/>
          <p14:tracePt t="13257" x="2157413" y="1801813"/>
          <p14:tracePt t="13263" x="2166938" y="1801813"/>
          <p14:tracePt t="13271" x="2182813" y="1809750"/>
          <p14:tracePt t="13280" x="2200275" y="1809750"/>
          <p14:tracePt t="13287" x="2208213" y="1809750"/>
          <p14:tracePt t="13296" x="2225675" y="1809750"/>
          <p14:tracePt t="13303" x="2235200" y="1809750"/>
          <p14:tracePt t="13311" x="2251075" y="1819275"/>
          <p14:tracePt t="13319" x="2268538" y="1827213"/>
          <p14:tracePt t="13325" x="2286000" y="1827213"/>
          <p14:tracePt t="13333" x="2286000" y="1835150"/>
          <p14:tracePt t="13341" x="2293938" y="1835150"/>
          <p14:tracePt t="13357" x="2301875" y="1835150"/>
          <p14:tracePt t="13743" x="2301875" y="1827213"/>
          <p14:tracePt t="13755" x="2293938" y="1827213"/>
          <p14:tracePt t="13762" x="2286000" y="1827213"/>
          <p14:tracePt t="13771" x="2276475" y="1827213"/>
          <p14:tracePt t="13779" x="2260600" y="1827213"/>
          <p14:tracePt t="13785" x="2251075" y="1819275"/>
          <p14:tracePt t="13793" x="2235200" y="1819275"/>
          <p14:tracePt t="13801" x="2225675" y="1819275"/>
          <p14:tracePt t="13809" x="2208213" y="1819275"/>
          <p14:tracePt t="13817" x="2192338" y="1819275"/>
          <p14:tracePt t="13825" x="2182813" y="1809750"/>
          <p14:tracePt t="13833" x="2166938" y="1809750"/>
          <p14:tracePt t="13841" x="2149475" y="1809750"/>
          <p14:tracePt t="13849" x="2141538" y="1809750"/>
          <p14:tracePt t="13855" x="2124075" y="1801813"/>
          <p14:tracePt t="13863" x="2090738" y="1801813"/>
          <p14:tracePt t="13871" x="2047875" y="1793875"/>
          <p14:tracePt t="13879" x="2005013" y="1793875"/>
          <p14:tracePt t="13896" x="1936750" y="1784350"/>
          <p14:tracePt t="13903" x="1928813" y="1776413"/>
          <p14:tracePt t="13911" x="1911350" y="1776413"/>
          <p14:tracePt t="13919" x="1903413" y="1776413"/>
          <p14:tracePt t="14047" x="1911350" y="1776413"/>
          <p14:tracePt t="14055" x="1920875" y="1776413"/>
          <p14:tracePt t="14071" x="1928813" y="1776413"/>
          <p14:tracePt t="14077" x="1946275" y="1776413"/>
          <p14:tracePt t="14093" x="1962150" y="1776413"/>
          <p14:tracePt t="14101" x="1971675" y="1776413"/>
          <p14:tracePt t="14109" x="1979613" y="1784350"/>
          <p14:tracePt t="14117" x="1997075" y="1784350"/>
          <p14:tracePt t="14125" x="2005013" y="1784350"/>
          <p14:tracePt t="14133" x="2022475" y="1793875"/>
          <p14:tracePt t="14141" x="2038350" y="1793875"/>
          <p14:tracePt t="14147" x="2047875" y="1793875"/>
          <p14:tracePt t="14155" x="2065338" y="1793875"/>
          <p14:tracePt t="14163" x="2073275" y="1793875"/>
          <p14:tracePt t="14171" x="2090738" y="1801813"/>
          <p14:tracePt t="14179" x="2106613" y="1801813"/>
          <p14:tracePt t="14187" x="2116138" y="1809750"/>
          <p14:tracePt t="14196" x="2124075" y="1809750"/>
          <p14:tracePt t="14203" x="2141538" y="1809750"/>
          <p14:tracePt t="14219" x="2157413" y="1819275"/>
          <p14:tracePt t="14227" x="2166938" y="1819275"/>
          <p14:tracePt t="14233" x="2182813" y="1819275"/>
          <p14:tracePt t="14241" x="2200275" y="1819275"/>
          <p14:tracePt t="14257" x="2217738" y="1819275"/>
          <p14:tracePt t="14265" x="2225675" y="1827213"/>
          <p14:tracePt t="14273" x="2235200" y="1827213"/>
          <p14:tracePt t="14281" x="2243138" y="1827213"/>
          <p14:tracePt t="14289" x="2251075" y="1827213"/>
          <p14:tracePt t="14389" x="2243138" y="1827213"/>
          <p14:tracePt t="14397" x="2235200" y="1827213"/>
          <p14:tracePt t="14417" x="2225675" y="1827213"/>
          <p14:tracePt t="14433" x="2217738" y="1827213"/>
          <p14:tracePt t="14449" x="2200275" y="1827213"/>
          <p14:tracePt t="14455" x="2192338" y="1827213"/>
          <p14:tracePt t="14463" x="2182813" y="1827213"/>
          <p14:tracePt t="14471" x="2166938" y="1827213"/>
          <p14:tracePt t="14479" x="2157413" y="1827213"/>
          <p14:tracePt t="14487" x="2141538" y="1827213"/>
          <p14:tracePt t="14495" x="2116138" y="1827213"/>
          <p14:tracePt t="14503" x="2098675" y="1827213"/>
          <p14:tracePt t="14512" x="2081213" y="1827213"/>
          <p14:tracePt t="14519" x="2073275" y="1827213"/>
          <p14:tracePt t="14525" x="2065338" y="1827213"/>
          <p14:tracePt t="14533" x="2055813" y="1827213"/>
          <p14:tracePt t="14963" x="2065338" y="1827213"/>
          <p14:tracePt t="15547" x="2065338" y="1835150"/>
          <p14:tracePt t="15585" x="2065338" y="1844675"/>
          <p14:tracePt t="20577" x="2065338" y="1852613"/>
          <p14:tracePt t="20597" x="2073275" y="1860550"/>
          <p14:tracePt t="20606" x="2090738" y="1870075"/>
          <p14:tracePt t="20613" x="2141538" y="1895475"/>
          <p14:tracePt t="20621" x="2200275" y="1920875"/>
          <p14:tracePt t="20629" x="2293938" y="1971675"/>
          <p14:tracePt t="20637" x="2379663" y="2014538"/>
          <p14:tracePt t="20645" x="2514600" y="2090738"/>
          <p14:tracePt t="20651" x="2709863" y="2192338"/>
          <p14:tracePt t="20659" x="3008313" y="2311400"/>
          <p14:tracePt t="20667" x="3398838" y="2489200"/>
          <p14:tracePt t="20675" x="3806825" y="2643188"/>
          <p14:tracePt t="20683" x="4324350" y="2787650"/>
          <p14:tracePt t="20691" x="4919663" y="2914650"/>
          <p14:tracePt t="20699" x="5599113" y="3051175"/>
          <p14:tracePt t="20706" x="6311900" y="3203575"/>
          <p14:tracePt t="20715" x="7051675" y="3365500"/>
          <p14:tracePt t="20721" x="7816850" y="3517900"/>
          <p14:tracePt t="20729" x="8615363" y="3679825"/>
          <p14:tracePt t="20737" x="9294813" y="3832225"/>
          <p14:tracePt t="20745" x="9974263" y="3943350"/>
          <p14:tracePt t="20753" x="10585450" y="3986213"/>
          <p14:tracePt t="20763" x="11163300" y="4002088"/>
          <p14:tracePt t="20769" x="11682413" y="4002088"/>
          <p14:tracePt t="20777" x="12141200" y="4027488"/>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11F4AD-4AA9-1CD8-AC8A-4D288CB81806}"/>
              </a:ext>
            </a:extLst>
          </p:cNvPr>
          <p:cNvSpPr txBox="1"/>
          <p:nvPr/>
        </p:nvSpPr>
        <p:spPr>
          <a:xfrm>
            <a:off x="283050" y="2404328"/>
            <a:ext cx="7655859" cy="1569660"/>
          </a:xfrm>
          <a:prstGeom prst="rect">
            <a:avLst/>
          </a:prstGeom>
          <a:noFill/>
        </p:spPr>
        <p:txBody>
          <a:bodyPr wrap="square">
            <a:spAutoFit/>
          </a:bodyPr>
          <a:lstStyle/>
          <a:p>
            <a:pPr algn="r"/>
            <a:r>
              <a:rPr lang="en-US" sz="9600" b="1"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Books</a:t>
            </a:r>
          </a:p>
        </p:txBody>
      </p:sp>
      <p:pic>
        <p:nvPicPr>
          <p:cNvPr id="2" name="Audio 1">
            <a:hlinkClick r:id="" action="ppaction://media"/>
            <a:extLst>
              <a:ext uri="{FF2B5EF4-FFF2-40B4-BE49-F238E27FC236}">
                <a16:creationId xmlns:a16="http://schemas.microsoft.com/office/drawing/2014/main" id="{1294D986-5868-1FC2-AFEA-CF655A9A912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0715547"/>
      </p:ext>
    </p:extLst>
  </p:cSld>
  <p:clrMapOvr>
    <a:masterClrMapping/>
  </p:clrMapOvr>
  <mc:AlternateContent xmlns:mc="http://schemas.openxmlformats.org/markup-compatibility/2006">
    <mc:Choice xmlns:p14="http://schemas.microsoft.com/office/powerpoint/2010/main" Requires="p14">
      <p:transition spd="slow" p14:dur="2000" advTm="7719"/>
    </mc:Choice>
    <mc:Fallback>
      <p:transition spd="slow" advTm="7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897" x="11112500" y="2906713"/>
          <p14:tracePt t="1905" x="10298113" y="2820988"/>
          <p14:tracePt t="1913" x="9371013" y="2744788"/>
          <p14:tracePt t="1921" x="8394700" y="2676525"/>
          <p14:tracePt t="1929" x="7332663" y="2676525"/>
          <p14:tracePt t="1937" x="6235700" y="2719388"/>
          <p14:tracePt t="1945" x="5208588" y="2719388"/>
          <p14:tracePt t="1951" x="4121150" y="2736850"/>
          <p14:tracePt t="1961" x="3049588" y="2813050"/>
          <p14:tracePt t="1967" x="2124075" y="2881313"/>
          <p14:tracePt t="1975" x="1257300" y="2922588"/>
          <p14:tracePt t="1983" x="595313" y="2965450"/>
          <p14:tracePt t="1991" x="203200" y="3008313"/>
          <p14:tracePt t="1999" x="50800" y="3016250"/>
          <p14:tracePt t="2007" x="0" y="3033713"/>
          <p14:tracePt t="2025" x="0" y="3041650"/>
          <p14:tracePt t="2033" x="17463" y="3051175"/>
          <p14:tracePt t="2041" x="25400" y="3067050"/>
          <p14:tracePt t="2049" x="50800" y="3094038"/>
          <p14:tracePt t="2057" x="85725" y="3127375"/>
          <p14:tracePt t="2065" x="119063" y="3178175"/>
          <p14:tracePt t="2073" x="161925" y="3238500"/>
          <p14:tracePt t="2081" x="220663" y="3322638"/>
          <p14:tracePt t="2089" x="288925" y="3408363"/>
          <p14:tracePt t="2097" x="357188" y="3492500"/>
          <p14:tracePt t="2103" x="425450" y="3568700"/>
          <p14:tracePt t="2111" x="492125" y="3636963"/>
          <p14:tracePt t="2119" x="534988" y="3697288"/>
          <p14:tracePt t="2127" x="552450" y="3738563"/>
          <p14:tracePt t="2135" x="560388" y="3756025"/>
          <p14:tracePt t="2144" x="560388" y="3773488"/>
          <p14:tracePt t="2151" x="560388" y="3790950"/>
          <p14:tracePt t="2160" x="544513" y="3806825"/>
          <p14:tracePt t="2167" x="509588" y="3849688"/>
          <p14:tracePt t="2173" x="466725" y="3900488"/>
          <p14:tracePt t="2183" x="433388" y="3935413"/>
          <p14:tracePt t="2189" x="390525" y="3976688"/>
          <p14:tracePt t="2197" x="339725" y="4011613"/>
          <p14:tracePt t="2205" x="280988" y="4037013"/>
          <p14:tracePt t="2213" x="230188" y="4052888"/>
          <p14:tracePt t="2221" x="195263" y="4070350"/>
          <p14:tracePt t="2229" x="152400" y="4079875"/>
          <p14:tracePt t="2237" x="101600" y="4087813"/>
          <p14:tracePt t="2245" x="42863" y="4087813"/>
          <p14:tracePt t="2731" x="517525" y="3763963"/>
          <p14:tracePt t="2739" x="900113" y="3738563"/>
          <p14:tracePt t="2747" x="1282700" y="3722688"/>
          <p14:tracePt t="2755" x="1614488" y="3687763"/>
          <p14:tracePt t="2763" x="1936750" y="3654425"/>
          <p14:tracePt t="2769" x="2243138" y="3619500"/>
          <p14:tracePt t="2777" x="2540000" y="3603625"/>
          <p14:tracePt t="2785" x="2828925" y="3586163"/>
          <p14:tracePt t="2795" x="3117850" y="3586163"/>
          <p14:tracePt t="2801" x="3363913" y="3552825"/>
          <p14:tracePt t="2809" x="3611563" y="3527425"/>
          <p14:tracePt t="2817" x="3857625" y="3492500"/>
          <p14:tracePt t="2826" x="4103688" y="3459163"/>
          <p14:tracePt t="2833" x="4332288" y="3459163"/>
          <p14:tracePt t="2839" x="4570413" y="3459163"/>
          <p14:tracePt t="2847" x="4800600" y="3459163"/>
          <p14:tracePt t="2855" x="5038725" y="3467100"/>
          <p14:tracePt t="2863" x="5276850" y="3467100"/>
          <p14:tracePt t="2871" x="5513388" y="3484563"/>
          <p14:tracePt t="2892" x="5981700" y="3502025"/>
          <p14:tracePt t="2895" x="6286500" y="3535363"/>
          <p14:tracePt t="2903" x="6534150" y="3560763"/>
          <p14:tracePt t="2911" x="6838950" y="3611563"/>
          <p14:tracePt t="2919" x="7112000" y="3646488"/>
          <p14:tracePt t="2926" x="7391400" y="3697288"/>
          <p14:tracePt t="2933" x="7637463" y="3738563"/>
          <p14:tracePt t="2941" x="7875588" y="3756025"/>
          <p14:tracePt t="2949" x="8121650" y="3773488"/>
          <p14:tracePt t="2957" x="8359775" y="3806825"/>
          <p14:tracePt t="2965" x="8555038" y="3832225"/>
          <p14:tracePt t="2973" x="8777288" y="3857625"/>
          <p14:tracePt t="2981" x="8912225" y="3883025"/>
          <p14:tracePt t="2987" x="9039225" y="3908425"/>
          <p14:tracePt t="2995" x="9142413" y="3925888"/>
          <p14:tracePt t="3003" x="9244013" y="3951288"/>
          <p14:tracePt t="3013" x="9363075" y="3976688"/>
          <p14:tracePt t="3019" x="9490075" y="4002088"/>
          <p14:tracePt t="3027" x="9609138" y="4019550"/>
          <p14:tracePt t="3035" x="9736138" y="4044950"/>
          <p14:tracePt t="3043" x="9864725" y="4052888"/>
          <p14:tracePt t="3051" x="9999663" y="4070350"/>
          <p14:tracePt t="3059" x="10144125" y="4070350"/>
          <p14:tracePt t="3065" x="10313988" y="4070350"/>
          <p14:tracePt t="3073" x="10493375" y="4070350"/>
          <p14:tracePt t="3081" x="10679113" y="4052888"/>
          <p14:tracePt t="3089" x="10823575" y="4027488"/>
          <p14:tracePt t="3099" x="10968038" y="4002088"/>
          <p14:tracePt t="3105" x="11096625" y="3976688"/>
          <p14:tracePt t="3113" x="11223625" y="3951288"/>
          <p14:tracePt t="3121" x="11333163" y="3943350"/>
          <p14:tracePt t="3129" x="11426825" y="3935413"/>
          <p14:tracePt t="3137" x="11512550" y="3925888"/>
          <p14:tracePt t="3143" x="11614150" y="3908425"/>
          <p14:tracePt t="3151" x="11682413" y="3900488"/>
          <p14:tracePt t="3159" x="11733213" y="3892550"/>
          <p14:tracePt t="3167" x="11766550" y="3875088"/>
          <p14:tracePt t="3176" x="11784013" y="3867150"/>
          <p14:tracePt t="3183" x="11791950" y="3849688"/>
          <p14:tracePt t="3193" x="11809413" y="3841750"/>
          <p14:tracePt t="3199" x="11834813" y="3832225"/>
          <p14:tracePt t="3207" x="11869738" y="3816350"/>
          <p14:tracePt t="3215" x="11928475" y="3790950"/>
          <p14:tracePt t="3221" x="11988800" y="3773488"/>
          <p14:tracePt t="3229" x="12047538" y="3748088"/>
          <p14:tracePt t="3237" x="12123738" y="3730625"/>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82922-BDBC-6942-1FA3-F3A9EFD85E6A}"/>
              </a:ext>
            </a:extLst>
          </p:cNvPr>
          <p:cNvPicPr>
            <a:picLocks noChangeAspect="1"/>
          </p:cNvPicPr>
          <p:nvPr/>
        </p:nvPicPr>
        <p:blipFill rotWithShape="1">
          <a:blip r:embed="rId4">
            <a:extLst>
              <a:ext uri="{28A0092B-C50C-407E-A947-70E740481C1C}">
                <a14:useLocalDpi xmlns:a14="http://schemas.microsoft.com/office/drawing/2010/main" val="0"/>
              </a:ext>
            </a:extLst>
          </a:blip>
          <a:srcRect l="21730" t="30503" r="14295" b="16432"/>
          <a:stretch/>
        </p:blipFill>
        <p:spPr>
          <a:xfrm>
            <a:off x="4700337" y="555033"/>
            <a:ext cx="7225940" cy="3407508"/>
          </a:xfrm>
          <a:prstGeom prst="rect">
            <a:avLst/>
          </a:prstGeom>
        </p:spPr>
      </p:pic>
      <p:pic>
        <p:nvPicPr>
          <p:cNvPr id="7" name="Picture 6">
            <a:extLst>
              <a:ext uri="{FF2B5EF4-FFF2-40B4-BE49-F238E27FC236}">
                <a16:creationId xmlns:a16="http://schemas.microsoft.com/office/drawing/2014/main" id="{96E3367D-EA63-FCD2-18A8-3DCCC29F4E6B}"/>
              </a:ext>
            </a:extLst>
          </p:cNvPr>
          <p:cNvPicPr>
            <a:picLocks noChangeAspect="1"/>
          </p:cNvPicPr>
          <p:nvPr/>
        </p:nvPicPr>
        <p:blipFill rotWithShape="1">
          <a:blip r:embed="rId5">
            <a:extLst>
              <a:ext uri="{28A0092B-C50C-407E-A947-70E740481C1C}">
                <a14:useLocalDpi xmlns:a14="http://schemas.microsoft.com/office/drawing/2010/main" val="0"/>
              </a:ext>
            </a:extLst>
          </a:blip>
          <a:srcRect l="21858" t="28431" r="14167" b="9427"/>
          <a:stretch/>
        </p:blipFill>
        <p:spPr>
          <a:xfrm>
            <a:off x="4700335" y="3962541"/>
            <a:ext cx="7225941" cy="2762597"/>
          </a:xfrm>
          <a:prstGeom prst="rect">
            <a:avLst/>
          </a:prstGeom>
        </p:spPr>
      </p:pic>
      <p:sp>
        <p:nvSpPr>
          <p:cNvPr id="9" name="TextBox 8">
            <a:extLst>
              <a:ext uri="{FF2B5EF4-FFF2-40B4-BE49-F238E27FC236}">
                <a16:creationId xmlns:a16="http://schemas.microsoft.com/office/drawing/2014/main" id="{8B9A1B79-F817-4FCE-21AB-5300CF5D6819}"/>
              </a:ext>
            </a:extLst>
          </p:cNvPr>
          <p:cNvSpPr txBox="1"/>
          <p:nvPr/>
        </p:nvSpPr>
        <p:spPr>
          <a:xfrm>
            <a:off x="265723" y="3564791"/>
            <a:ext cx="3790462" cy="3293209"/>
          </a:xfrm>
          <a:prstGeom prst="rect">
            <a:avLst/>
          </a:prstGeom>
          <a:noFill/>
        </p:spPr>
        <p:txBody>
          <a:bodyPr wrap="square">
            <a:spAutoFit/>
          </a:bodyPr>
          <a:lstStyle/>
          <a:p>
            <a:pPr>
              <a:buFont typeface="Arial" panose="020B0604020202020204" pitchFamily="34" charset="0"/>
              <a:buChar char="•"/>
            </a:pPr>
            <a:r>
              <a:rPr lang="en-US" sz="1600" b="1" i="0" dirty="0">
                <a:solidFill>
                  <a:srgbClr val="000000"/>
                </a:solidFill>
                <a:effectLst/>
                <a:latin typeface="Times New Roman" panose="02020603050405020304" pitchFamily="18" charset="0"/>
                <a:cs typeface="Times New Roman" panose="02020603050405020304" pitchFamily="18" charset="0"/>
              </a:rPr>
              <a:t>Here there are 271360 unique ISBN numbers.</a:t>
            </a:r>
            <a:endParaRPr lang="en-US" sz="1600" b="0" i="0" dirty="0">
              <a:solidFill>
                <a:srgbClr val="000000"/>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i="0" dirty="0">
                <a:solidFill>
                  <a:srgbClr val="000000"/>
                </a:solidFill>
                <a:effectLst/>
                <a:latin typeface="Times New Roman" panose="02020603050405020304" pitchFamily="18" charset="0"/>
                <a:cs typeface="Times New Roman" panose="02020603050405020304" pitchFamily="18" charset="0"/>
              </a:rPr>
              <a:t>4 book titles are missing. Means, 271356 books are there in which 241360 book titles are unique</a:t>
            </a:r>
          </a:p>
          <a:p>
            <a:pPr>
              <a:buFont typeface="Arial" panose="020B0604020202020204" pitchFamily="34" charset="0"/>
              <a:buChar char="•"/>
            </a:pPr>
            <a:r>
              <a:rPr lang="en-US" sz="1600" b="1" i="0" dirty="0">
                <a:solidFill>
                  <a:srgbClr val="000000"/>
                </a:solidFill>
                <a:effectLst/>
                <a:latin typeface="Helvetica Neue"/>
              </a:rPr>
              <a:t>The Year of publication column should be integer type. It is showing as object. We have to treat that.</a:t>
            </a:r>
          </a:p>
          <a:p>
            <a:pPr>
              <a:buFont typeface="Arial" panose="020B0604020202020204" pitchFamily="34" charset="0"/>
              <a:buChar char="•"/>
            </a:pPr>
            <a:r>
              <a:rPr lang="en-US" sz="1600" b="1" i="0" dirty="0">
                <a:solidFill>
                  <a:srgbClr val="000000"/>
                </a:solidFill>
                <a:effectLst/>
                <a:latin typeface="Helvetica Neue"/>
              </a:rPr>
              <a:t>In some of the columns, columns from book-author have been shifted left, (title and author are clubbed in one row </a:t>
            </a:r>
            <a:r>
              <a:rPr lang="en-US" sz="1600" b="1" i="0" dirty="0" err="1">
                <a:solidFill>
                  <a:srgbClr val="000000"/>
                </a:solidFill>
                <a:effectLst/>
                <a:latin typeface="Helvetica Neue"/>
              </a:rPr>
              <a:t>seperated</a:t>
            </a:r>
            <a:r>
              <a:rPr lang="en-US" sz="1600" b="1" i="0" dirty="0">
                <a:solidFill>
                  <a:srgbClr val="000000"/>
                </a:solidFill>
                <a:effectLst/>
                <a:latin typeface="Helvetica Neue"/>
              </a:rPr>
              <a:t> by (\ " ;)</a:t>
            </a:r>
          </a:p>
          <a:p>
            <a:pPr>
              <a:buFont typeface="Arial" panose="020B0604020202020204" pitchFamily="34" charset="0"/>
              <a:buChar char="•"/>
            </a:pPr>
            <a:r>
              <a:rPr lang="en-US" sz="1600" b="1" dirty="0">
                <a:solidFill>
                  <a:srgbClr val="000000"/>
                </a:solidFill>
                <a:latin typeface="Helvetica Neue"/>
                <a:cs typeface="Times New Roman" panose="02020603050405020304" pitchFamily="18" charset="0"/>
              </a:rPr>
              <a:t>We have treated those columns</a:t>
            </a:r>
            <a:endParaRPr lang="en-US" sz="1600" b="1" i="0" dirty="0">
              <a:solidFill>
                <a:srgbClr val="000000"/>
              </a:solidFill>
              <a:effectLst/>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DF27F1AA-A6E9-5AAF-123E-EEFA2CD2B195}"/>
              </a:ext>
            </a:extLst>
          </p:cNvPr>
          <p:cNvSpPr/>
          <p:nvPr/>
        </p:nvSpPr>
        <p:spPr>
          <a:xfrm>
            <a:off x="6010031" y="132862"/>
            <a:ext cx="2883877" cy="422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latin typeface="Times New Roman" panose="02020603050405020304" pitchFamily="18" charset="0"/>
                <a:cs typeface="Times New Roman" panose="02020603050405020304" pitchFamily="18" charset="0"/>
              </a:rPr>
              <a:t>BOOK DATASET</a:t>
            </a:r>
          </a:p>
        </p:txBody>
      </p:sp>
      <p:pic>
        <p:nvPicPr>
          <p:cNvPr id="4" name="Picture 3">
            <a:extLst>
              <a:ext uri="{FF2B5EF4-FFF2-40B4-BE49-F238E27FC236}">
                <a16:creationId xmlns:a16="http://schemas.microsoft.com/office/drawing/2014/main" id="{52DE7654-EE4E-7EA3-1CE6-3D7586442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404" y="555033"/>
            <a:ext cx="3467100" cy="2865120"/>
          </a:xfrm>
          <a:prstGeom prst="rect">
            <a:avLst/>
          </a:prstGeom>
        </p:spPr>
      </p:pic>
      <p:pic>
        <p:nvPicPr>
          <p:cNvPr id="2" name="Audio 1">
            <a:hlinkClick r:id="" action="ppaction://media"/>
            <a:extLst>
              <a:ext uri="{FF2B5EF4-FFF2-40B4-BE49-F238E27FC236}">
                <a16:creationId xmlns:a16="http://schemas.microsoft.com/office/drawing/2014/main" id="{EC8E65ED-CCD3-B1EE-621A-63499FAE60D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58130963"/>
      </p:ext>
    </p:extLst>
  </p:cSld>
  <p:clrMapOvr>
    <a:masterClrMapping/>
  </p:clrMapOvr>
  <mc:AlternateContent xmlns:mc="http://schemas.openxmlformats.org/markup-compatibility/2006">
    <mc:Choice xmlns:p14="http://schemas.microsoft.com/office/powerpoint/2010/main" Requires="p14">
      <p:transition spd="slow" p14:dur="2000" advTm="51535"/>
    </mc:Choice>
    <mc:Fallback>
      <p:transition spd="slow" advTm="51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23" x="11953875" y="374650"/>
          <p14:tracePt t="731" x="11776075" y="220663"/>
          <p14:tracePt t="739" x="11622088" y="93663"/>
          <p14:tracePt t="3781" x="509588" y="365125"/>
          <p14:tracePt t="3790" x="806450" y="263525"/>
          <p14:tracePt t="3797" x="1095375" y="177800"/>
          <p14:tracePt t="3807" x="1419225" y="68263"/>
          <p14:tracePt t="3813" x="1749425" y="17463"/>
          <p14:tracePt t="3883" x="4537075" y="58738"/>
          <p14:tracePt t="3891" x="4765675" y="111125"/>
          <p14:tracePt t="3907" x="5046663" y="220663"/>
          <p14:tracePt t="3913" x="5132388" y="263525"/>
          <p14:tracePt t="3921" x="5208588" y="296863"/>
          <p14:tracePt t="3929" x="5267325" y="314325"/>
          <p14:tracePt t="3937" x="5318125" y="331788"/>
          <p14:tracePt t="3945" x="5368925" y="357188"/>
          <p14:tracePt t="3953" x="5394325" y="374650"/>
          <p14:tracePt t="3961" x="5411788" y="382588"/>
          <p14:tracePt t="3969" x="5462588" y="407988"/>
          <p14:tracePt t="3977" x="5505450" y="425450"/>
          <p14:tracePt t="3983" x="5573713" y="450850"/>
          <p14:tracePt t="3991" x="5649913" y="501650"/>
          <p14:tracePt t="3999" x="5735638" y="552450"/>
          <p14:tracePt t="4007" x="5845175" y="611188"/>
          <p14:tracePt t="4015" x="5938838" y="671513"/>
          <p14:tracePt t="4023" x="6040438" y="714375"/>
          <p14:tracePt t="4031" x="6159500" y="790575"/>
          <p14:tracePt t="4040" x="6270625" y="808038"/>
          <p14:tracePt t="4047" x="6372225" y="833438"/>
          <p14:tracePt t="4056" x="6465888" y="858838"/>
          <p14:tracePt t="4061" x="6550025" y="874713"/>
          <p14:tracePt t="4069" x="6635750" y="900113"/>
          <p14:tracePt t="4077" x="6729413" y="917575"/>
          <p14:tracePt t="4085" x="6831013" y="942975"/>
          <p14:tracePt t="4093" x="6932613" y="968375"/>
          <p14:tracePt t="4101" x="7043738" y="985838"/>
          <p14:tracePt t="4109" x="7145338" y="1011238"/>
          <p14:tracePt t="4117" x="7272338" y="1036638"/>
          <p14:tracePt t="4125" x="7400925" y="1069975"/>
          <p14:tracePt t="4131" x="7518400" y="1104900"/>
          <p14:tracePt t="4139" x="7621588" y="1130300"/>
          <p14:tracePt t="4147" x="7705725" y="1147763"/>
          <p14:tracePt t="4156" x="7781925" y="1173163"/>
          <p14:tracePt t="4163" x="7832725" y="1181100"/>
          <p14:tracePt t="4171" x="7842250" y="1181100"/>
          <p14:tracePt t="4179" x="7850188" y="1181100"/>
          <p14:tracePt t="4191" x="7850188" y="1189038"/>
          <p14:tracePt t="4241" x="7824788" y="1189038"/>
          <p14:tracePt t="4249" x="7705725" y="1155700"/>
          <p14:tracePt t="4257" x="7561263" y="1104900"/>
          <p14:tracePt t="4265" x="7323138" y="1011238"/>
          <p14:tracePt t="4273" x="7059613" y="925513"/>
          <p14:tracePt t="4279" x="6762750" y="823913"/>
          <p14:tracePt t="4287" x="6415088" y="730250"/>
          <p14:tracePt t="4295" x="6083300" y="663575"/>
          <p14:tracePt t="4303" x="5786438" y="577850"/>
          <p14:tracePt t="4311" x="5581650" y="519113"/>
          <p14:tracePt t="4319" x="5472113" y="484188"/>
          <p14:tracePt t="4327" x="5394325" y="450850"/>
          <p14:tracePt t="4335" x="5378450" y="433388"/>
          <p14:tracePt t="4343" x="5378450" y="425450"/>
          <p14:tracePt t="4373" x="5386388" y="415925"/>
          <p14:tracePt t="4381" x="5403850" y="400050"/>
          <p14:tracePt t="4389" x="5429250" y="382588"/>
          <p14:tracePt t="4397" x="5472113" y="365125"/>
          <p14:tracePt t="4406" x="5530850" y="347663"/>
          <p14:tracePt t="4413" x="5624513" y="314325"/>
          <p14:tracePt t="4421" x="5743575" y="280988"/>
          <p14:tracePt t="4429" x="5905500" y="238125"/>
          <p14:tracePt t="4435" x="6151563" y="212725"/>
          <p14:tracePt t="4443" x="6448425" y="177800"/>
          <p14:tracePt t="4451" x="6754813" y="144463"/>
          <p14:tracePt t="4459" x="7051675" y="111125"/>
          <p14:tracePt t="4467" x="7434263" y="76200"/>
          <p14:tracePt t="4475" x="7875588" y="33338"/>
          <p14:tracePt t="4483" x="8308975" y="33338"/>
          <p14:tracePt t="4491" x="8750300" y="42863"/>
          <p14:tracePt t="4499" x="9218613" y="85725"/>
          <p14:tracePt t="4507" x="9634538" y="119063"/>
          <p14:tracePt t="4513" x="9956800" y="152400"/>
          <p14:tracePt t="4522" x="10331450" y="246063"/>
          <p14:tracePt t="4529" x="10645775" y="314325"/>
          <p14:tracePt t="4537" x="10934700" y="400050"/>
          <p14:tracePt t="4545" x="11163300" y="466725"/>
          <p14:tracePt t="4553" x="11333163" y="501650"/>
          <p14:tracePt t="4561" x="11487150" y="569913"/>
          <p14:tracePt t="4569" x="11639550" y="620713"/>
          <p14:tracePt t="4577" x="11758613" y="654050"/>
          <p14:tracePt t="4583" x="11844338" y="696913"/>
          <p14:tracePt t="4591" x="11936413" y="747713"/>
          <p14:tracePt t="4599" x="11996738" y="790575"/>
          <p14:tracePt t="4607" x="12065000" y="841375"/>
          <p14:tracePt t="4615" x="12115800" y="892175"/>
          <p14:tracePt t="4623" x="12184063" y="960438"/>
          <p14:tracePt t="4849" x="11996738" y="3203575"/>
          <p14:tracePt t="4857" x="11826875" y="3279775"/>
          <p14:tracePt t="4865" x="11614150" y="3373438"/>
          <p14:tracePt t="4874" x="11401425" y="3467100"/>
          <p14:tracePt t="4881" x="11129963" y="3568700"/>
          <p14:tracePt t="4887" x="10815638" y="3654425"/>
          <p14:tracePt t="4895" x="10467975" y="3763963"/>
          <p14:tracePt t="4906" x="10118725" y="3875088"/>
          <p14:tracePt t="4911" x="9753600" y="3951288"/>
          <p14:tracePt t="4919" x="9447213" y="3986213"/>
          <p14:tracePt t="4927" x="9158288" y="4002088"/>
          <p14:tracePt t="4935" x="8912225" y="3976688"/>
          <p14:tracePt t="4943" x="8632825" y="3925888"/>
          <p14:tracePt t="4951" x="8377238" y="3867150"/>
          <p14:tracePt t="4957" x="8156575" y="3773488"/>
          <p14:tracePt t="4965" x="8012113" y="3722688"/>
          <p14:tracePt t="4973" x="7893050" y="3646488"/>
          <p14:tracePt t="4981" x="7799388" y="3578225"/>
          <p14:tracePt t="4989" x="7715250" y="3502025"/>
          <p14:tracePt t="4997" x="7654925" y="3433763"/>
          <p14:tracePt t="5006" x="7586663" y="3340100"/>
          <p14:tracePt t="5013" x="7502525" y="3238500"/>
          <p14:tracePt t="5022" x="7426325" y="3119438"/>
          <p14:tracePt t="5029" x="7348538" y="2965450"/>
          <p14:tracePt t="5035" x="7272338" y="2805113"/>
          <p14:tracePt t="5043" x="7213600" y="2686050"/>
          <p14:tracePt t="5051" x="7153275" y="2574925"/>
          <p14:tracePt t="5059" x="7119938" y="2463800"/>
          <p14:tracePt t="5067" x="7094538" y="2344738"/>
          <p14:tracePt t="5075" x="7077075" y="2243138"/>
          <p14:tracePt t="5083" x="7059613" y="2133600"/>
          <p14:tracePt t="5091" x="7051675" y="2005013"/>
          <p14:tracePt t="5099" x="7051675" y="1878013"/>
          <p14:tracePt t="5105" x="7069138" y="1733550"/>
          <p14:tracePt t="5113" x="7085013" y="1589088"/>
          <p14:tracePt t="5122" x="7137400" y="1444625"/>
          <p14:tracePt t="5129" x="7229475" y="1300163"/>
          <p14:tracePt t="5139" x="7323138" y="1155700"/>
          <p14:tracePt t="5145" x="7467600" y="993775"/>
          <p14:tracePt t="5153" x="7637463" y="884238"/>
          <p14:tracePt t="5161" x="7807325" y="781050"/>
          <p14:tracePt t="5169" x="7994650" y="696913"/>
          <p14:tracePt t="5177" x="8156575" y="628650"/>
          <p14:tracePt t="5183" x="8334375" y="560388"/>
          <p14:tracePt t="5191" x="8513763" y="501650"/>
          <p14:tracePt t="5199" x="8683625" y="466725"/>
          <p14:tracePt t="5207" x="8828088" y="441325"/>
          <p14:tracePt t="5215" x="8972550" y="415925"/>
          <p14:tracePt t="5223" x="9124950" y="407988"/>
          <p14:tracePt t="5231" x="9277350" y="390525"/>
          <p14:tracePt t="5240" x="9421813" y="390525"/>
          <p14:tracePt t="5247" x="9566275" y="407988"/>
          <p14:tracePt t="5253" x="9694863" y="433388"/>
          <p14:tracePt t="5261" x="9812338" y="492125"/>
          <p14:tracePt t="5269" x="9940925" y="569913"/>
          <p14:tracePt t="5279" x="10034588" y="636588"/>
          <p14:tracePt t="5285" x="10118725" y="704850"/>
          <p14:tracePt t="5293" x="10179050" y="765175"/>
          <p14:tracePt t="5301" x="10245725" y="833438"/>
          <p14:tracePt t="5309" x="10306050" y="900113"/>
          <p14:tracePt t="5317" x="10331450" y="977900"/>
          <p14:tracePt t="5325" x="10356850" y="1062038"/>
          <p14:tracePt t="5331" x="10382250" y="1163638"/>
          <p14:tracePt t="5340" x="10390188" y="1308100"/>
          <p14:tracePt t="5347" x="10390188" y="1444625"/>
          <p14:tracePt t="5355" x="10364788" y="1606550"/>
          <p14:tracePt t="5363" x="10331450" y="1751013"/>
          <p14:tracePt t="5371" x="10245725" y="1903413"/>
          <p14:tracePt t="5379" x="10136188" y="2082800"/>
          <p14:tracePt t="5388" x="9974263" y="2286000"/>
          <p14:tracePt t="5395" x="9728200" y="2498725"/>
          <p14:tracePt t="5403" x="9490075" y="2686050"/>
          <p14:tracePt t="5409" x="9312275" y="2838450"/>
          <p14:tracePt t="5417" x="9074150" y="3008313"/>
          <p14:tracePt t="5425" x="8818563" y="3160713"/>
          <p14:tracePt t="5433" x="8488363" y="3322638"/>
          <p14:tracePt t="5441" x="8181975" y="3467100"/>
          <p14:tracePt t="5449" x="7910513" y="3586163"/>
          <p14:tracePt t="5457" x="7723188" y="3671888"/>
          <p14:tracePt t="5465" x="7545388" y="3730625"/>
          <p14:tracePt t="5473" x="7426325" y="3763963"/>
          <p14:tracePt t="5479" x="7340600" y="3781425"/>
          <p14:tracePt t="5488" x="7281863" y="3806825"/>
          <p14:tracePt t="5495" x="7256463" y="3824288"/>
          <p14:tracePt t="5503" x="7229475" y="3841750"/>
          <p14:tracePt t="5511" x="7213600" y="3849688"/>
          <p14:tracePt t="5519" x="7196138" y="3875088"/>
          <p14:tracePt t="5527" x="7178675" y="3892550"/>
          <p14:tracePt t="5535" x="7170738" y="3908425"/>
          <p14:tracePt t="5543" x="7153275" y="3925888"/>
          <p14:tracePt t="5549" x="7137400" y="3935413"/>
          <p14:tracePt t="5557" x="7112000" y="3951288"/>
          <p14:tracePt t="5565" x="7094538" y="3968750"/>
          <p14:tracePt t="5573" x="7043738" y="3986213"/>
          <p14:tracePt t="5581" x="7008813" y="4002088"/>
          <p14:tracePt t="5589" x="6950075" y="4027488"/>
          <p14:tracePt t="5597" x="6889750" y="4052888"/>
          <p14:tracePt t="5605" x="6823075" y="4079875"/>
          <p14:tracePt t="5613" x="6745288" y="4113213"/>
          <p14:tracePt t="5621" x="6686550" y="4130675"/>
          <p14:tracePt t="5627" x="6626225" y="4146550"/>
          <p14:tracePt t="5635" x="6592888" y="4164013"/>
          <p14:tracePt t="5645" x="6575425" y="4164013"/>
          <p14:tracePt t="5651" x="6567488" y="4164013"/>
          <p14:tracePt t="5659" x="6559550" y="4164013"/>
          <p14:tracePt t="5699" x="6550025" y="4171950"/>
          <p14:tracePt t="5717" x="6542088" y="4181475"/>
          <p14:tracePt t="5725" x="6534150" y="4189413"/>
          <p14:tracePt t="5733" x="6524625" y="4189413"/>
          <p14:tracePt t="5741" x="6524625" y="4197350"/>
          <p14:tracePt t="5749" x="6516688" y="4206875"/>
          <p14:tracePt t="5757" x="6499225" y="4224338"/>
          <p14:tracePt t="5765" x="6491288" y="4249738"/>
          <p14:tracePt t="5773" x="6473825" y="4300538"/>
          <p14:tracePt t="5779" x="6430963" y="4368800"/>
          <p14:tracePt t="5788" x="6364288" y="4445000"/>
          <p14:tracePt t="5795" x="6311900" y="4521200"/>
          <p14:tracePt t="5803" x="6245225" y="4589463"/>
          <p14:tracePt t="5811" x="6194425" y="4657725"/>
          <p14:tracePt t="5819" x="6176963" y="4683125"/>
          <p14:tracePt t="5827" x="6159500" y="4691063"/>
          <p14:tracePt t="5835" x="6142038" y="4708525"/>
          <p14:tracePt t="5843" x="6142038" y="4716463"/>
          <p14:tracePt t="5881" x="6142038" y="4724400"/>
          <p14:tracePt t="5890" x="6134100" y="4724400"/>
          <p14:tracePt t="5897" x="6126163" y="4741863"/>
          <p14:tracePt t="5905" x="6108700" y="4759325"/>
          <p14:tracePt t="5913" x="6091238" y="4775200"/>
          <p14:tracePt t="5921" x="6083300" y="4775200"/>
          <p14:tracePt t="5927" x="6075363" y="4775200"/>
          <p14:tracePt t="5959" x="6075363" y="4767263"/>
          <p14:tracePt t="5967" x="6065838" y="4759325"/>
          <p14:tracePt t="5975" x="6065838" y="4741863"/>
          <p14:tracePt t="5983" x="6065838" y="4733925"/>
          <p14:tracePt t="5991" x="6057900" y="4716463"/>
          <p14:tracePt t="5999" x="6057900" y="4691063"/>
          <p14:tracePt t="6005" x="6057900" y="4657725"/>
          <p14:tracePt t="6013" x="6057900" y="4614863"/>
          <p14:tracePt t="6021" x="6065838" y="4554538"/>
          <p14:tracePt t="6029" x="6091238" y="4486275"/>
          <p14:tracePt t="6038" x="6134100" y="4402138"/>
          <p14:tracePt t="6045" x="6202363" y="4316413"/>
          <p14:tracePt t="6054" x="6286500" y="4224338"/>
          <p14:tracePt t="6061" x="6380163" y="4156075"/>
          <p14:tracePt t="6069" x="6473825" y="4079875"/>
          <p14:tracePt t="6077" x="6600825" y="4037013"/>
          <p14:tracePt t="6083" x="6719888" y="4002088"/>
          <p14:tracePt t="6091" x="6831013" y="3976688"/>
          <p14:tracePt t="6099" x="6975475" y="3968750"/>
          <p14:tracePt t="6107" x="7112000" y="3968750"/>
          <p14:tracePt t="6115" x="7239000" y="3968750"/>
          <p14:tracePt t="6123" x="7383463" y="3968750"/>
          <p14:tracePt t="6131" x="7527925" y="3994150"/>
          <p14:tracePt t="6139" x="7662863" y="4019550"/>
          <p14:tracePt t="6147" x="7807325" y="4027488"/>
          <p14:tracePt t="6154" x="7961313" y="4027488"/>
          <p14:tracePt t="6161" x="8139113" y="4037013"/>
          <p14:tracePt t="6169" x="8291513" y="4052888"/>
          <p14:tracePt t="6177" x="8470900" y="4079875"/>
          <p14:tracePt t="6185" x="8691563" y="4105275"/>
          <p14:tracePt t="6193" x="8937625" y="4138613"/>
          <p14:tracePt t="6201" x="9183688" y="4171950"/>
          <p14:tracePt t="6209" x="9431338" y="4197350"/>
          <p14:tracePt t="6217" x="9642475" y="4232275"/>
          <p14:tracePt t="6225" x="9890125" y="4257675"/>
          <p14:tracePt t="6231" x="10161588" y="4291013"/>
          <p14:tracePt t="6239" x="10331450" y="4333875"/>
          <p14:tracePt t="6247" x="10501313" y="4359275"/>
          <p14:tracePt t="6255" x="10645775" y="4402138"/>
          <p14:tracePt t="6263" x="10790238" y="4427538"/>
          <p14:tracePt t="6271" x="10891838" y="4452938"/>
          <p14:tracePt t="6279" x="11002963" y="4478338"/>
          <p14:tracePt t="6287" x="11122025" y="4495800"/>
          <p14:tracePt t="6295" x="11223625" y="4529138"/>
          <p14:tracePt t="6301" x="11299825" y="4564063"/>
          <p14:tracePt t="6309" x="11376025" y="4597400"/>
          <p14:tracePt t="6317" x="11436350" y="4630738"/>
          <p14:tracePt t="6326" x="11503025" y="4683125"/>
          <p14:tracePt t="6333" x="11571288" y="4733925"/>
          <p14:tracePt t="6341" x="11606213" y="4775200"/>
          <p14:tracePt t="6349" x="11639550" y="4827588"/>
          <p14:tracePt t="6357" x="11657013" y="4860925"/>
          <p14:tracePt t="6365" x="11674475" y="4894263"/>
          <p14:tracePt t="6373" x="11690350" y="4946650"/>
          <p14:tracePt t="6379" x="11707813" y="4987925"/>
          <p14:tracePt t="6387" x="11715750" y="5038725"/>
          <p14:tracePt t="6395" x="11741150" y="5099050"/>
          <p14:tracePt t="6404" x="11741150" y="5157788"/>
          <p14:tracePt t="6411" x="11750675" y="5218113"/>
          <p14:tracePt t="6419" x="11750675" y="5276850"/>
          <p14:tracePt t="6427" x="11750675" y="5327650"/>
          <p14:tracePt t="6435" x="11741150" y="5395913"/>
          <p14:tracePt t="6443" x="11715750" y="5464175"/>
          <p14:tracePt t="6449" x="11690350" y="5557838"/>
          <p14:tracePt t="6457" x="11674475" y="5641975"/>
          <p14:tracePt t="6465" x="11639550" y="5745163"/>
          <p14:tracePt t="6473" x="11588750" y="5846763"/>
          <p14:tracePt t="6481" x="11520488" y="5965825"/>
          <p14:tracePt t="6489" x="11452225" y="6076950"/>
          <p14:tracePt t="6497" x="11376025" y="6194425"/>
          <p14:tracePt t="6505" x="11282363" y="6297613"/>
          <p14:tracePt t="6513" x="11188700" y="6407150"/>
          <p14:tracePt t="6519" x="11096625" y="6500813"/>
          <p14:tracePt t="6527" x="10934700" y="6602413"/>
          <p14:tracePt t="6535" x="10739438" y="6731000"/>
          <p14:tracePt t="6543" x="10518775" y="6824663"/>
          <p14:tracePt t="6723" x="7272338" y="6764338"/>
          <p14:tracePt t="6731" x="7239000" y="6688138"/>
          <p14:tracePt t="6739" x="7213600" y="6586538"/>
          <p14:tracePt t="6745" x="7178675" y="6475413"/>
          <p14:tracePt t="6754" x="7145338" y="6305550"/>
          <p14:tracePt t="6761" x="7094538" y="6084888"/>
          <p14:tracePt t="6770" x="7069138" y="5838825"/>
          <p14:tracePt t="6777" x="7051675" y="5600700"/>
          <p14:tracePt t="6785" x="7051675" y="5456238"/>
          <p14:tracePt t="6793" x="7051675" y="5387975"/>
          <p14:tracePt t="6801" x="7069138" y="5337175"/>
          <p14:tracePt t="6809" x="7102475" y="5302250"/>
          <p14:tracePt t="6815" x="7119938" y="5276850"/>
          <p14:tracePt t="6823" x="7137400" y="5251450"/>
          <p14:tracePt t="6831" x="7178675" y="5235575"/>
          <p14:tracePt t="6839" x="7196138" y="5218113"/>
          <p14:tracePt t="6847" x="7221538" y="5200650"/>
          <p14:tracePt t="6855" x="7246938" y="5183188"/>
          <p14:tracePt t="6863" x="7264400" y="5183188"/>
          <p14:tracePt t="6871" x="7272338" y="5175250"/>
          <p14:tracePt t="6879" x="7289800" y="5167313"/>
          <p14:tracePt t="6887" x="7297738" y="5167313"/>
          <p14:tracePt t="6957" x="7297738" y="5175250"/>
          <p14:tracePt t="6965" x="7297738" y="5183188"/>
          <p14:tracePt t="6971" x="7297738" y="5192713"/>
          <p14:tracePt t="6979" x="7297738" y="5218113"/>
          <p14:tracePt t="6987" x="7281863" y="5276850"/>
          <p14:tracePt t="6995" x="7246938" y="5337175"/>
          <p14:tracePt t="7003" x="7178675" y="5430838"/>
          <p14:tracePt t="7011" x="7094538" y="5524500"/>
          <p14:tracePt t="7020" x="6950075" y="5641975"/>
          <p14:tracePt t="7027" x="6719888" y="5788025"/>
          <p14:tracePt t="7035" x="6483350" y="5880100"/>
          <p14:tracePt t="7041" x="6194425" y="5965825"/>
          <p14:tracePt t="7049" x="5768975" y="6067425"/>
          <p14:tracePt t="7057" x="5208588" y="6127750"/>
          <p14:tracePt t="7065" x="4732338" y="6186488"/>
          <p14:tracePt t="7074" x="4349750" y="6221413"/>
          <p14:tracePt t="7081" x="3992563" y="6237288"/>
          <p14:tracePt t="7089" x="3703638" y="6229350"/>
          <p14:tracePt t="7097" x="3381375" y="6211888"/>
          <p14:tracePt t="7105" x="3074988" y="6186488"/>
          <p14:tracePt t="7113" x="2778125" y="6153150"/>
          <p14:tracePt t="7120" x="2497138" y="6102350"/>
          <p14:tracePt t="7127" x="2182813" y="6034088"/>
          <p14:tracePt t="7135" x="1878013" y="5983288"/>
          <p14:tracePt t="7143" x="1554163" y="5872163"/>
          <p14:tracePt t="7151" x="1231900" y="5761038"/>
          <p14:tracePt t="7159" x="968375" y="5668963"/>
          <p14:tracePt t="7167" x="773113" y="5557838"/>
          <p14:tracePt t="7175" x="517525" y="5430838"/>
          <p14:tracePt t="7183" x="347663" y="5311775"/>
          <p14:tracePt t="7191" x="169863" y="5192713"/>
          <p14:tracePt t="50409" x="11223625" y="866775"/>
          <p14:tracePt t="50417" x="10688638" y="765175"/>
          <p14:tracePt t="50425" x="10364788" y="679450"/>
          <p14:tracePt t="50433" x="10118725" y="560388"/>
          <p14:tracePt t="50441" x="10034588" y="492125"/>
          <p14:tracePt t="50449" x="9991725" y="466725"/>
          <p14:tracePt t="50457" x="9983788" y="458788"/>
          <p14:tracePt t="50511" x="9983788" y="466725"/>
          <p14:tracePt t="50519" x="9983788" y="492125"/>
          <p14:tracePt t="50527" x="9983788" y="509588"/>
          <p14:tracePt t="50535" x="9983788" y="569913"/>
          <p14:tracePt t="50541" x="9983788" y="628650"/>
          <p14:tracePt t="50549" x="9999663" y="714375"/>
          <p14:tracePt t="50557" x="10042525" y="841375"/>
          <p14:tracePt t="50565" x="10161588" y="1062038"/>
          <p14:tracePt t="50573" x="10348913" y="1401763"/>
          <p14:tracePt t="50581" x="10560050" y="1741488"/>
          <p14:tracePt t="50589" x="10790238" y="2090738"/>
          <p14:tracePt t="50597" x="11010900" y="2413000"/>
          <p14:tracePt t="50605" x="11180763" y="2643188"/>
          <p14:tracePt t="50613" x="11307763" y="2846388"/>
          <p14:tracePt t="50619" x="11452225" y="3000375"/>
          <p14:tracePt t="50627" x="11545888" y="3094038"/>
          <p14:tracePt t="50635" x="11639550" y="3178175"/>
          <p14:tracePt t="50643" x="11725275" y="3246438"/>
          <p14:tracePt t="50651" x="11818938" y="3314700"/>
          <p14:tracePt t="50659" x="11911013" y="3382963"/>
          <p14:tracePt t="50667" x="11988800" y="3467100"/>
          <p14:tracePt t="50675" x="12072938" y="3543300"/>
          <p14:tracePt t="50683" x="12149138" y="3629025"/>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C02D0-75FD-F67F-64BE-BB67986D62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993" y="1244266"/>
            <a:ext cx="9662160" cy="1866900"/>
          </a:xfrm>
          <a:prstGeom prst="rect">
            <a:avLst/>
          </a:prstGeom>
        </p:spPr>
      </p:pic>
      <p:sp>
        <p:nvSpPr>
          <p:cNvPr id="5" name="TextBox 4">
            <a:extLst>
              <a:ext uri="{FF2B5EF4-FFF2-40B4-BE49-F238E27FC236}">
                <a16:creationId xmlns:a16="http://schemas.microsoft.com/office/drawing/2014/main" id="{F564567D-413B-767A-6475-6A077E6FAF64}"/>
              </a:ext>
            </a:extLst>
          </p:cNvPr>
          <p:cNvSpPr txBox="1"/>
          <p:nvPr/>
        </p:nvSpPr>
        <p:spPr>
          <a:xfrm>
            <a:off x="911993" y="3746835"/>
            <a:ext cx="9900386" cy="2308324"/>
          </a:xfrm>
          <a:prstGeom prst="rect">
            <a:avLst/>
          </a:prstGeom>
          <a:noFill/>
        </p:spPr>
        <p:txBody>
          <a:bodyPr wrap="square">
            <a:spAutoFit/>
          </a:bodyPr>
          <a:lstStyle/>
          <a:p>
            <a:pPr>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Here they are showing Agatha christie is a top author. It means her books are more. Here 632 books are written by Agatha Christie. One book author name is missing. Out of 271359 books, 102023 authors are unique.</a:t>
            </a:r>
            <a:endParaRPr lang="en-US" sz="1800" b="0" i="0" dirty="0">
              <a:solidFill>
                <a:srgbClr val="000000"/>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There is no null values in year of publication. Books published in 2002 are more.</a:t>
            </a:r>
            <a:endParaRPr lang="en-US" sz="1800" b="0" i="0" dirty="0">
              <a:solidFill>
                <a:srgbClr val="000000"/>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There are 2 null values in Publisher's name. 16806 unique publishers are there.  </a:t>
            </a:r>
            <a:r>
              <a:rPr lang="en-US" sz="1800" b="1" i="0" dirty="0" err="1">
                <a:solidFill>
                  <a:srgbClr val="000000"/>
                </a:solidFill>
                <a:effectLst/>
                <a:latin typeface="Times New Roman" panose="02020603050405020304" pitchFamily="18" charset="0"/>
                <a:cs typeface="Times New Roman" panose="02020603050405020304" pitchFamily="18" charset="0"/>
              </a:rPr>
              <a:t>Herlequin</a:t>
            </a:r>
            <a:r>
              <a:rPr lang="en-US" sz="1800" b="1" i="0" dirty="0">
                <a:solidFill>
                  <a:srgbClr val="000000"/>
                </a:solidFill>
                <a:effectLst/>
                <a:latin typeface="Times New Roman" panose="02020603050405020304" pitchFamily="18" charset="0"/>
                <a:cs typeface="Times New Roman" panose="02020603050405020304" pitchFamily="18" charset="0"/>
              </a:rPr>
              <a:t> published the maximum number of (7535) books.</a:t>
            </a:r>
            <a:endParaRPr lang="en-US" sz="1800" b="0" i="0" dirty="0">
              <a:solidFill>
                <a:srgbClr val="000000"/>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No null values in image URL S and M columns. There are 3 null values in image URL L column. And image URL also seems to have duplicates. We have to work on that.</a:t>
            </a:r>
            <a:endParaRPr lang="en-US" sz="1800" b="0" i="0" dirty="0">
              <a:solidFill>
                <a:srgbClr val="000000"/>
              </a:solidFill>
              <a:effectLst/>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1C66786B-DCFE-4160-F4C7-38EB143D31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1111022"/>
      </p:ext>
    </p:extLst>
  </p:cSld>
  <p:clrMapOvr>
    <a:masterClrMapping/>
  </p:clrMapOvr>
  <mc:AlternateContent xmlns:mc="http://schemas.openxmlformats.org/markup-compatibility/2006">
    <mc:Choice xmlns:p14="http://schemas.microsoft.com/office/powerpoint/2010/main" Requires="p14">
      <p:transition spd="slow" p14:dur="2000" advTm="71457"/>
    </mc:Choice>
    <mc:Fallback>
      <p:transition spd="slow" advTm="71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842" x="11741150" y="3986213"/>
          <p14:tracePt t="1850" x="11393488" y="4079875"/>
          <p14:tracePt t="1858" x="11071225" y="4189413"/>
          <p14:tracePt t="1867" x="10772775" y="4325938"/>
          <p14:tracePt t="1874" x="10501313" y="4427538"/>
          <p14:tracePt t="1884" x="10144125" y="4579938"/>
          <p14:tracePt t="1890" x="9728200" y="4802188"/>
          <p14:tracePt t="1898" x="9193213" y="5030788"/>
          <p14:tracePt t="1906" x="8555038" y="5294313"/>
          <p14:tracePt t="1914" x="7910513" y="5583238"/>
          <p14:tracePt t="1920" x="7145338" y="5957888"/>
          <p14:tracePt t="1928" x="6311900" y="6237288"/>
          <p14:tracePt t="1936" x="5437188" y="6399213"/>
          <p14:tracePt t="1944" x="4443413" y="6586538"/>
          <p14:tracePt t="1952" x="3602038" y="6654800"/>
          <p14:tracePt t="1960" x="2786063" y="6696075"/>
          <p14:tracePt t="1969" x="2098675" y="6721475"/>
          <p14:tracePt t="1976" x="1579563" y="6738938"/>
          <p14:tracePt t="1984" x="1223963" y="6731000"/>
          <p14:tracePt t="1990" x="1062038" y="6705600"/>
          <p14:tracePt t="1998" x="1003300" y="6688138"/>
          <p14:tracePt t="2006" x="1003300" y="6680200"/>
          <p14:tracePt t="2014" x="1003300" y="6670675"/>
          <p14:tracePt t="2038" x="1011238" y="6654800"/>
          <p14:tracePt t="2046" x="1019175" y="6637338"/>
          <p14:tracePt t="2055" x="1019175" y="6627813"/>
          <p14:tracePt t="2062" x="1019175" y="6611938"/>
          <p14:tracePt t="2068" x="1011238" y="6594475"/>
          <p14:tracePt t="2076" x="993775" y="6586538"/>
          <p14:tracePt t="2084" x="976313" y="6551613"/>
          <p14:tracePt t="2092" x="968375" y="6492875"/>
          <p14:tracePt t="2100" x="968375" y="6416675"/>
          <p14:tracePt t="2108" x="993775" y="6330950"/>
          <p14:tracePt t="2117" x="1028700" y="6194425"/>
          <p14:tracePt t="2124" x="1054100" y="6042025"/>
          <p14:tracePt t="2133" x="1104900" y="5889625"/>
          <p14:tracePt t="2140" x="1155700" y="5735638"/>
          <p14:tracePt t="2146" x="1214438" y="5608638"/>
          <p14:tracePt t="2154" x="1257300" y="5472113"/>
          <p14:tracePt t="2162" x="1300163" y="5362575"/>
          <p14:tracePt t="2170" x="1317625" y="5268913"/>
          <p14:tracePt t="2178" x="1343025" y="5200650"/>
          <p14:tracePt t="2186" x="1350963" y="5124450"/>
          <p14:tracePt t="2194" x="1358900" y="5038725"/>
          <p14:tracePt t="2202" x="1358900" y="4979988"/>
          <p14:tracePt t="2210" x="1358900" y="4919663"/>
          <p14:tracePt t="2217" x="1358900" y="4860925"/>
          <p14:tracePt t="2224" x="1350963" y="4818063"/>
          <p14:tracePt t="2233" x="1333500" y="4767263"/>
          <p14:tracePt t="2240" x="1308100" y="4708525"/>
          <p14:tracePt t="2248" x="1290638" y="4648200"/>
          <p14:tracePt t="2256" x="1265238" y="4589463"/>
          <p14:tracePt t="2264" x="1249363" y="4521200"/>
          <p14:tracePt t="2272" x="1231900" y="4460875"/>
          <p14:tracePt t="2280" x="1214438" y="4427538"/>
          <p14:tracePt t="2288" x="1198563" y="4402138"/>
          <p14:tracePt t="2294" x="1189038" y="4376738"/>
          <p14:tracePt t="2302" x="1173163" y="4359275"/>
          <p14:tracePt t="2310" x="1163638" y="4341813"/>
          <p14:tracePt t="2318" x="1163638" y="4325938"/>
          <p14:tracePt t="2326" x="1147763" y="4316413"/>
          <p14:tracePt t="2334" x="1138238" y="4291013"/>
          <p14:tracePt t="2342" x="1130300" y="4265613"/>
          <p14:tracePt t="2351" x="1120775" y="4249738"/>
          <p14:tracePt t="2358" x="1112838" y="4240213"/>
          <p14:tracePt t="2367" x="1104900" y="4232275"/>
          <p14:tracePt t="2392" x="1095375" y="4232275"/>
          <p14:tracePt t="2424" x="1079500" y="4232275"/>
          <p14:tracePt t="2433" x="1069975" y="4232275"/>
          <p14:tracePt t="2438" x="1062038" y="4232275"/>
          <p14:tracePt t="2446" x="1044575" y="4240213"/>
          <p14:tracePt t="2454" x="1028700" y="4249738"/>
          <p14:tracePt t="2462" x="1019175" y="4265613"/>
          <p14:tracePt t="2470" x="1003300" y="4283075"/>
          <p14:tracePt t="2478" x="976313" y="4291013"/>
          <p14:tracePt t="2486" x="960438" y="4291013"/>
          <p14:tracePt t="2494" x="950913" y="4291013"/>
          <p14:tracePt t="2502" x="942975" y="4291013"/>
          <p14:tracePt t="2510" x="935038" y="4291013"/>
          <p14:tracePt t="2552" x="925513" y="4283075"/>
          <p14:tracePt t="2560" x="917575" y="4275138"/>
          <p14:tracePt t="2568" x="909638" y="4265613"/>
          <p14:tracePt t="2576" x="909638" y="4249738"/>
          <p14:tracePt t="2584" x="900113" y="4232275"/>
          <p14:tracePt t="2590" x="892175" y="4232275"/>
          <p14:tracePt t="2600" x="884238" y="4214813"/>
          <p14:tracePt t="2606" x="874713" y="4197350"/>
          <p14:tracePt t="2614" x="874713" y="4189413"/>
          <p14:tracePt t="2622" x="866775" y="4171950"/>
          <p14:tracePt t="2630" x="866775" y="4146550"/>
          <p14:tracePt t="2638" x="866775" y="4138613"/>
          <p14:tracePt t="2646" x="866775" y="4121150"/>
          <p14:tracePt t="2654" x="866775" y="4105275"/>
          <p14:tracePt t="2662" x="866775" y="4087813"/>
          <p14:tracePt t="2668" x="866775" y="4062413"/>
          <p14:tracePt t="2676" x="866775" y="4011613"/>
          <p14:tracePt t="2685" x="866775" y="3951288"/>
          <p14:tracePt t="2692" x="866775" y="3892550"/>
          <p14:tracePt t="2700" x="866775" y="3867150"/>
          <p14:tracePt t="2708" x="866775" y="3849688"/>
          <p14:tracePt t="2716" x="866775" y="3832225"/>
          <p14:tracePt t="2798" x="874713" y="3832225"/>
          <p14:tracePt t="2810" x="884238" y="3832225"/>
          <p14:tracePt t="2816" x="900113" y="3832225"/>
          <p14:tracePt t="2824" x="942975" y="3832225"/>
          <p14:tracePt t="2832" x="1003300" y="3832225"/>
          <p14:tracePt t="2840" x="1062038" y="3816350"/>
          <p14:tracePt t="2849" x="1138238" y="3798888"/>
          <p14:tracePt t="2856" x="1223963" y="3773488"/>
          <p14:tracePt t="2865" x="1308100" y="3756025"/>
          <p14:tracePt t="2872" x="1409700" y="3730625"/>
          <p14:tracePt t="2880" x="1538288" y="3705225"/>
          <p14:tracePt t="2886" x="1639888" y="3687763"/>
          <p14:tracePt t="2894" x="1776413" y="3662363"/>
          <p14:tracePt t="2902" x="1903413" y="3636963"/>
          <p14:tracePt t="2910" x="2030413" y="3611563"/>
          <p14:tracePt t="2918" x="2141538" y="3611563"/>
          <p14:tracePt t="2926" x="2251075" y="3611563"/>
          <p14:tracePt t="2934" x="2352675" y="3611563"/>
          <p14:tracePt t="2942" x="2438400" y="3619500"/>
          <p14:tracePt t="2950" x="2481263" y="3619500"/>
          <p14:tracePt t="2956" x="2514600" y="3629025"/>
          <p14:tracePt t="2966" x="2532063" y="3629025"/>
          <p14:tracePt t="3106" x="2524125" y="3629025"/>
          <p14:tracePt t="3112" x="2514600" y="3629025"/>
          <p14:tracePt t="3120" x="2489200" y="3629025"/>
          <p14:tracePt t="3128" x="2446338" y="3629025"/>
          <p14:tracePt t="3136" x="2405063" y="3611563"/>
          <p14:tracePt t="3144" x="2336800" y="3594100"/>
          <p14:tracePt t="3152" x="2276475" y="3578225"/>
          <p14:tracePt t="3160" x="2217738" y="3552825"/>
          <p14:tracePt t="3168" x="2157413" y="3543300"/>
          <p14:tracePt t="3176" x="2098675" y="3527425"/>
          <p14:tracePt t="3184" x="2038350" y="3527425"/>
          <p14:tracePt t="3190" x="1997075" y="3527425"/>
          <p14:tracePt t="3199" x="1954213" y="3527425"/>
          <p14:tracePt t="3206" x="1920875" y="3527425"/>
          <p14:tracePt t="3216" x="1868488" y="3543300"/>
          <p14:tracePt t="3222" x="1835150" y="3552825"/>
          <p14:tracePt t="3230" x="1801813" y="3568700"/>
          <p14:tracePt t="3238" x="1766888" y="3586163"/>
          <p14:tracePt t="3246" x="1749425" y="3603625"/>
          <p14:tracePt t="3254" x="1741488" y="3611563"/>
          <p14:tracePt t="3262" x="1724025" y="3629025"/>
          <p14:tracePt t="3268" x="1708150" y="3646488"/>
          <p14:tracePt t="3276" x="1690688" y="3654425"/>
          <p14:tracePt t="3284" x="1682750" y="3671888"/>
          <p14:tracePt t="3292" x="1673225" y="3671888"/>
          <p14:tracePt t="3300" x="1665288" y="3687763"/>
          <p14:tracePt t="3308" x="1657350" y="3697288"/>
          <p14:tracePt t="3324" x="1657350" y="3705225"/>
          <p14:tracePt t="3332" x="1657350" y="3713163"/>
          <p14:tracePt t="3338" x="1657350" y="3722688"/>
          <p14:tracePt t="3346" x="1647825" y="3730625"/>
          <p14:tracePt t="3354" x="1647825" y="3748088"/>
          <p14:tracePt t="3362" x="1639888" y="3756025"/>
          <p14:tracePt t="3372" x="1631950" y="3773488"/>
          <p14:tracePt t="3378" x="1631950" y="3790950"/>
          <p14:tracePt t="3386" x="1614488" y="3806825"/>
          <p14:tracePt t="3394" x="1606550" y="3832225"/>
          <p14:tracePt t="3402" x="1606550" y="3849688"/>
          <p14:tracePt t="3408" x="1597025" y="3867150"/>
          <p14:tracePt t="3416" x="1597025" y="3875088"/>
          <p14:tracePt t="3424" x="1589088" y="3883025"/>
          <p14:tracePt t="3432" x="1589088" y="3892550"/>
          <p14:tracePt t="3460" x="1589088" y="3883025"/>
          <p14:tracePt t="3468" x="1589088" y="3875088"/>
          <p14:tracePt t="3476" x="1589088" y="3841750"/>
          <p14:tracePt t="3482" x="1597025" y="3790950"/>
          <p14:tracePt t="3490" x="1606550" y="3730625"/>
          <p14:tracePt t="3498" x="1631950" y="3671888"/>
          <p14:tracePt t="3506" x="1647825" y="3594100"/>
          <p14:tracePt t="3515" x="1665288" y="3535363"/>
          <p14:tracePt t="3522" x="1698625" y="3475038"/>
          <p14:tracePt t="3531" x="1708150" y="3416300"/>
          <p14:tracePt t="3538" x="1733550" y="3340100"/>
          <p14:tracePt t="3546" x="1741488" y="3279775"/>
          <p14:tracePt t="3554" x="1758950" y="3221038"/>
          <p14:tracePt t="3560" x="1758950" y="3160713"/>
          <p14:tracePt t="3568" x="1776413" y="3101975"/>
          <p14:tracePt t="3576" x="1784350" y="3033713"/>
          <p14:tracePt t="3584" x="1784350" y="2940050"/>
          <p14:tracePt t="3592" x="1784350" y="2871788"/>
          <p14:tracePt t="3600" x="1784350" y="2787650"/>
          <p14:tracePt t="3608" x="1784350" y="2719388"/>
          <p14:tracePt t="3616" x="1784350" y="2660650"/>
          <p14:tracePt t="3624" x="1784350" y="2617788"/>
          <p14:tracePt t="3632" x="1784350" y="2592388"/>
          <p14:tracePt t="3638" x="1784350" y="2574925"/>
          <p14:tracePt t="3682" x="1784350" y="2566988"/>
          <p14:tracePt t="3690" x="1776413" y="2557463"/>
          <p14:tracePt t="3716" x="1766888" y="2557463"/>
          <p14:tracePt t="3724" x="1749425" y="2557463"/>
          <p14:tracePt t="3732" x="1733550" y="2557463"/>
          <p14:tracePt t="3740" x="1698625" y="2549525"/>
          <p14:tracePt t="3748" x="1647825" y="2541588"/>
          <p14:tracePt t="3756" x="1589088" y="2524125"/>
          <p14:tracePt t="3765" x="1528763" y="2498725"/>
          <p14:tracePt t="3772" x="1470025" y="2481263"/>
          <p14:tracePt t="3778" x="1409700" y="2463800"/>
          <p14:tracePt t="3786" x="1343025" y="2438400"/>
          <p14:tracePt t="3794" x="1282700" y="2430463"/>
          <p14:tracePt t="3802" x="1223963" y="2413000"/>
          <p14:tracePt t="3810" x="1163638" y="2405063"/>
          <p14:tracePt t="3818" x="1104900" y="2405063"/>
          <p14:tracePt t="3826" x="1054100" y="2405063"/>
          <p14:tracePt t="3834" x="993775" y="2405063"/>
          <p14:tracePt t="3842" x="909638" y="2405063"/>
          <p14:tracePt t="3850" x="831850" y="2405063"/>
          <p14:tracePt t="3856" x="747713" y="2422525"/>
          <p14:tracePt t="3865" x="661988" y="2447925"/>
          <p14:tracePt t="3872" x="560388" y="2473325"/>
          <p14:tracePt t="3882" x="492125" y="2489200"/>
          <p14:tracePt t="3888" x="433388" y="2506663"/>
          <p14:tracePt t="3896" x="407988" y="2524125"/>
          <p14:tracePt t="3904" x="400050" y="2524125"/>
          <p14:tracePt t="3912" x="400050" y="2532063"/>
          <p14:tracePt t="3928" x="400050" y="2541588"/>
          <p14:tracePt t="3946" x="400050" y="2557463"/>
          <p14:tracePt t="3954" x="390525" y="2574925"/>
          <p14:tracePt t="3962" x="382588" y="2582863"/>
          <p14:tracePt t="3981" x="373063" y="2617788"/>
          <p14:tracePt t="3986" x="365125" y="2625725"/>
          <p14:tracePt t="3994" x="365125" y="2633663"/>
          <p14:tracePt t="4002" x="365125" y="2643188"/>
          <p14:tracePt t="4064" x="373063" y="2643188"/>
          <p14:tracePt t="4072" x="373063" y="2633663"/>
          <p14:tracePt t="4081" x="382588" y="2633663"/>
          <p14:tracePt t="4086" x="400050" y="2625725"/>
          <p14:tracePt t="4094" x="400050" y="2617788"/>
          <p14:tracePt t="4102" x="407988" y="2608263"/>
          <p14:tracePt t="4110" x="415925" y="2608263"/>
          <p14:tracePt t="4118" x="425450" y="2592388"/>
          <p14:tracePt t="4126" x="433388" y="2582863"/>
          <p14:tracePt t="4134" x="441325" y="2574925"/>
          <p14:tracePt t="4142" x="458788" y="2566988"/>
          <p14:tracePt t="4150" x="466725" y="2549525"/>
          <p14:tracePt t="4156" x="484188" y="2532063"/>
          <p14:tracePt t="4165" x="484188" y="2524125"/>
          <p14:tracePt t="4172" x="501650" y="2506663"/>
          <p14:tracePt t="4181" x="509588" y="2489200"/>
          <p14:tracePt t="4188" x="517525" y="2473325"/>
          <p14:tracePt t="4196" x="527050" y="2473325"/>
          <p14:tracePt t="4204" x="527050" y="2463800"/>
          <p14:tracePt t="4216" x="527050" y="2455863"/>
          <p14:tracePt t="4224" x="534988" y="2455863"/>
          <p14:tracePt t="4324" x="544513" y="2455863"/>
          <p14:tracePt t="4340" x="552450" y="2463800"/>
          <p14:tracePt t="4356" x="560388" y="2473325"/>
          <p14:tracePt t="4364" x="569913" y="2481263"/>
          <p14:tracePt t="4372" x="569913" y="2489200"/>
          <p14:tracePt t="4378" x="577850" y="2498725"/>
          <p14:tracePt t="4386" x="595313" y="2516188"/>
          <p14:tracePt t="4394" x="603250" y="2524125"/>
          <p14:tracePt t="4402" x="611188" y="2549525"/>
          <p14:tracePt t="4410" x="620713" y="2574925"/>
          <p14:tracePt t="4418" x="628650" y="2608263"/>
          <p14:tracePt t="4426" x="654050" y="2651125"/>
          <p14:tracePt t="4434" x="671513" y="2701925"/>
          <p14:tracePt t="4442" x="688975" y="2762250"/>
          <p14:tracePt t="4450" x="704850" y="2813050"/>
          <p14:tracePt t="4456" x="730250" y="2871788"/>
          <p14:tracePt t="4465" x="739775" y="2932113"/>
          <p14:tracePt t="4472" x="755650" y="2982913"/>
          <p14:tracePt t="4481" x="781050" y="3025775"/>
          <p14:tracePt t="4488" x="790575" y="3084513"/>
          <p14:tracePt t="4496" x="806450" y="3135313"/>
          <p14:tracePt t="4504" x="823913" y="3186113"/>
          <p14:tracePt t="4512" x="831850" y="3221038"/>
          <p14:tracePt t="4520" x="849313" y="3238500"/>
          <p14:tracePt t="4526" x="866775" y="3254375"/>
          <p14:tracePt t="4534" x="884238" y="3271838"/>
          <p14:tracePt t="4542" x="892175" y="3289300"/>
          <p14:tracePt t="4550" x="909638" y="3297238"/>
          <p14:tracePt t="4558" x="925513" y="3314700"/>
          <p14:tracePt t="4566" x="950913" y="3330575"/>
          <p14:tracePt t="4574" x="993775" y="3355975"/>
          <p14:tracePt t="4582" x="1062038" y="3416300"/>
          <p14:tracePt t="4590" x="1155700" y="3484563"/>
          <p14:tracePt t="4599" x="1249363" y="3552825"/>
          <p14:tracePt t="4604" x="1325563" y="3619500"/>
          <p14:tracePt t="4612" x="1401763" y="3679825"/>
          <p14:tracePt t="4620" x="1452563" y="3730625"/>
          <p14:tracePt t="4628" x="1520825" y="3773488"/>
          <p14:tracePt t="4636" x="1579563" y="3798888"/>
          <p14:tracePt t="4644" x="1614488" y="3816350"/>
          <p14:tracePt t="4652" x="1673225" y="3841750"/>
          <p14:tracePt t="4660" x="1698625" y="3857625"/>
          <p14:tracePt t="4668" x="1741488" y="3875088"/>
          <p14:tracePt t="4674" x="1809750" y="3908425"/>
          <p14:tracePt t="4682" x="1868488" y="3960813"/>
          <p14:tracePt t="4690" x="1954213" y="4011613"/>
          <p14:tracePt t="4699" x="2030413" y="4079875"/>
          <p14:tracePt t="4706" x="2098675" y="4138613"/>
          <p14:tracePt t="4714" x="2141538" y="4164013"/>
          <p14:tracePt t="4722" x="2166938" y="4189413"/>
          <p14:tracePt t="4731" x="2182813" y="4206875"/>
          <p14:tracePt t="4738" x="2200275" y="4214813"/>
          <p14:tracePt t="4747" x="2208213" y="4214813"/>
          <p14:tracePt t="4752" x="2217738" y="4214813"/>
          <p14:tracePt t="4760" x="2225675" y="4214813"/>
          <p14:tracePt t="4768" x="2235200" y="4214813"/>
          <p14:tracePt t="4776" x="2243138" y="4214813"/>
          <p14:tracePt t="4784" x="2260600" y="4214813"/>
          <p14:tracePt t="4792" x="2268538" y="4214813"/>
          <p14:tracePt t="4800" x="2286000" y="4214813"/>
          <p14:tracePt t="4808" x="2319338" y="4214813"/>
          <p14:tracePt t="4816" x="2362200" y="4224338"/>
          <p14:tracePt t="4824" x="2420938" y="4232275"/>
          <p14:tracePt t="4831" x="2489200" y="4240213"/>
          <p14:tracePt t="4838" x="2582863" y="4257675"/>
          <p14:tracePt t="4847" x="2693988" y="4257675"/>
          <p14:tracePt t="4854" x="2803525" y="4257675"/>
          <p14:tracePt t="4862" x="2905125" y="4249738"/>
          <p14:tracePt t="4870" x="3049588" y="4224338"/>
          <p14:tracePt t="4879" x="3194050" y="4189413"/>
          <p14:tracePt t="4886" x="3305175" y="4146550"/>
          <p14:tracePt t="4894" x="3441700" y="4095750"/>
          <p14:tracePt t="4902" x="3586163" y="4044950"/>
          <p14:tracePt t="4908" x="3729038" y="4011613"/>
          <p14:tracePt t="4916" x="3873500" y="3960813"/>
          <p14:tracePt t="4924" x="4027488" y="3908425"/>
          <p14:tracePt t="4932" x="4171950" y="3875088"/>
          <p14:tracePt t="4940" x="4291013" y="3816350"/>
          <p14:tracePt t="4948" x="4392613" y="3773488"/>
          <p14:tracePt t="4956" x="4476750" y="3730625"/>
          <p14:tracePt t="4964" x="4570413" y="3679825"/>
          <p14:tracePt t="4972" x="4638675" y="3629025"/>
          <p14:tracePt t="4978" x="4689475" y="3578225"/>
          <p14:tracePt t="4998" x="4740275" y="3517900"/>
          <p14:tracePt t="5004" x="4757738" y="3509963"/>
          <p14:tracePt t="5010" x="4757738" y="3492500"/>
          <p14:tracePt t="5018" x="4757738" y="3475038"/>
          <p14:tracePt t="5026" x="4757738" y="3467100"/>
          <p14:tracePt t="5034" x="4757738" y="3449638"/>
          <p14:tracePt t="5050" x="4749800" y="3433763"/>
          <p14:tracePt t="5056" x="4749800" y="3424238"/>
          <p14:tracePt t="5064" x="4740275" y="3416300"/>
          <p14:tracePt t="5072" x="4732338" y="3398838"/>
          <p14:tracePt t="5080" x="4724400" y="3382963"/>
          <p14:tracePt t="5088" x="4706938" y="3373438"/>
          <p14:tracePt t="5097" x="4706938" y="3348038"/>
          <p14:tracePt t="5104" x="4699000" y="3322638"/>
          <p14:tracePt t="5112" x="4681538" y="3297238"/>
          <p14:tracePt t="5120" x="4664075" y="3271838"/>
          <p14:tracePt t="5126" x="4656138" y="3263900"/>
          <p14:tracePt t="5134" x="4646613" y="3246438"/>
          <p14:tracePt t="5142" x="4646613" y="3228975"/>
          <p14:tracePt t="5150" x="4638675" y="3221038"/>
          <p14:tracePt t="5158" x="4638675" y="3203575"/>
          <p14:tracePt t="5166" x="4638675" y="3195638"/>
          <p14:tracePt t="5182" x="4638675" y="3186113"/>
          <p14:tracePt t="5190" x="4646613" y="3170238"/>
          <p14:tracePt t="5198" x="4656138" y="3170238"/>
          <p14:tracePt t="5204" x="4656138" y="3160713"/>
          <p14:tracePt t="5213" x="4664075" y="3152775"/>
          <p14:tracePt t="5282" x="4673600" y="3152775"/>
          <p14:tracePt t="5318" x="4673600" y="3144838"/>
          <p14:tracePt t="5326" x="4673600" y="3127375"/>
          <p14:tracePt t="5334" x="4673600" y="3119438"/>
          <p14:tracePt t="5342" x="4681538" y="3101975"/>
          <p14:tracePt t="5348" x="4681538" y="3067050"/>
          <p14:tracePt t="5356" x="4689475" y="3025775"/>
          <p14:tracePt t="5366" x="4714875" y="2965450"/>
          <p14:tracePt t="5372" x="4732338" y="2906713"/>
          <p14:tracePt t="5380" x="4749800" y="2846388"/>
          <p14:tracePt t="5388" x="4775200" y="2778125"/>
          <p14:tracePt t="5397" x="4791075" y="2744788"/>
          <p14:tracePt t="5404" x="4808538" y="2711450"/>
          <p14:tracePt t="5413" x="4826000" y="2686050"/>
          <p14:tracePt t="5420" x="4843463" y="2651125"/>
          <p14:tracePt t="5426" x="4851400" y="2643188"/>
          <p14:tracePt t="5434" x="4851400" y="2625725"/>
          <p14:tracePt t="5442" x="4851400" y="2608263"/>
          <p14:tracePt t="5458" x="4851400" y="2600325"/>
          <p14:tracePt t="5548" x="4843463" y="2600325"/>
          <p14:tracePt t="5556" x="4818063" y="2608263"/>
          <p14:tracePt t="5564" x="4800600" y="2617788"/>
          <p14:tracePt t="5572" x="4749800" y="2633663"/>
          <p14:tracePt t="5578" x="4689475" y="2651125"/>
          <p14:tracePt t="5586" x="4630738" y="2668588"/>
          <p14:tracePt t="5594" x="4570413" y="2686050"/>
          <p14:tracePt t="5602" x="4494213" y="2693988"/>
          <p14:tracePt t="5610" x="4410075" y="2711450"/>
          <p14:tracePt t="5618" x="4298950" y="2727325"/>
          <p14:tracePt t="5626" x="4179888" y="2736850"/>
          <p14:tracePt t="5634" x="4044950" y="2752725"/>
          <p14:tracePt t="5642" x="3900488" y="2770188"/>
          <p14:tracePt t="5650" x="3797300" y="2787650"/>
          <p14:tracePt t="5656" x="3713163" y="2795588"/>
          <p14:tracePt t="5666" x="3611563" y="2795588"/>
          <p14:tracePt t="5672" x="3525838" y="2795588"/>
          <p14:tracePt t="5680" x="3467100" y="2795588"/>
          <p14:tracePt t="5688" x="3441700" y="2795588"/>
          <p14:tracePt t="5696" x="3424238" y="2795588"/>
          <p14:tracePt t="5704" x="3406775" y="2795588"/>
          <p14:tracePt t="5712" x="3406775" y="2787650"/>
          <p14:tracePt t="5734" x="3398838" y="2787650"/>
          <p14:tracePt t="5824" x="3398838" y="2795588"/>
          <p14:tracePt t="5832" x="3414713" y="2795588"/>
          <p14:tracePt t="5848" x="3424238" y="2795588"/>
          <p14:tracePt t="5856" x="3432175" y="2795588"/>
          <p14:tracePt t="5864" x="3441700" y="2795588"/>
          <p14:tracePt t="5870" x="3449638" y="2795588"/>
          <p14:tracePt t="5878" x="3457575" y="2795588"/>
          <p14:tracePt t="5886" x="3467100" y="2795588"/>
          <p14:tracePt t="5906" x="3475038" y="2795588"/>
          <p14:tracePt t="5918" x="3482975" y="2795588"/>
          <p14:tracePt t="5942" x="3482975" y="2787650"/>
          <p14:tracePt t="5976" x="3482975" y="2778125"/>
          <p14:tracePt t="5984" x="3482975" y="2770188"/>
          <p14:tracePt t="5992" x="3475038" y="2770188"/>
          <p14:tracePt t="6000" x="3467100" y="2752725"/>
          <p14:tracePt t="6008" x="3467100" y="2736850"/>
          <p14:tracePt t="6022" x="3457575" y="2719388"/>
          <p14:tracePt t="6030" x="3449638" y="2701925"/>
          <p14:tracePt t="6046" x="3441700" y="2686050"/>
          <p14:tracePt t="6054" x="3441700" y="2676525"/>
          <p14:tracePt t="6062" x="3441700" y="2668588"/>
          <p14:tracePt t="6070" x="3441700" y="2660650"/>
          <p14:tracePt t="6079" x="3432175" y="2651125"/>
          <p14:tracePt t="6094" x="3424238" y="2633663"/>
          <p14:tracePt t="6100" x="3414713" y="2625725"/>
          <p14:tracePt t="6108" x="3414713" y="2617788"/>
          <p14:tracePt t="6116" x="3414713" y="2608263"/>
          <p14:tracePt t="6124" x="3406775" y="2600325"/>
          <p14:tracePt t="6160" x="3398838" y="2600325"/>
          <p14:tracePt t="6238" x="3389313" y="2600325"/>
          <p14:tracePt t="6252" x="3381375" y="2608263"/>
          <p14:tracePt t="6260" x="3363913" y="2617788"/>
          <p14:tracePt t="6268" x="3330575" y="2633663"/>
          <p14:tracePt t="6276" x="3270250" y="2660650"/>
          <p14:tracePt t="6284" x="3211513" y="2676525"/>
          <p14:tracePt t="6292" x="3152775" y="2701925"/>
          <p14:tracePt t="6300" x="3127375" y="2711450"/>
          <p14:tracePt t="6308" x="3084513" y="2719388"/>
          <p14:tracePt t="6316" x="3067050" y="2719388"/>
          <p14:tracePt t="6324" x="3059113" y="2719388"/>
          <p14:tracePt t="6330" x="3049588" y="2719388"/>
          <p14:tracePt t="6366" x="3041650" y="2719388"/>
          <p14:tracePt t="6379" x="3033713" y="2719388"/>
          <p14:tracePt t="6392" x="3024188" y="2719388"/>
          <p14:tracePt t="6400" x="3016250" y="2719388"/>
          <p14:tracePt t="6408" x="2998788" y="2719388"/>
          <p14:tracePt t="6417" x="2982913" y="2719388"/>
          <p14:tracePt t="6424" x="2973388" y="2719388"/>
          <p14:tracePt t="6432" x="2955925" y="2719388"/>
          <p14:tracePt t="6440" x="2947988" y="2719388"/>
          <p14:tracePt t="6448" x="2930525" y="2719388"/>
          <p14:tracePt t="6456" x="2922588" y="2719388"/>
          <p14:tracePt t="6472" x="2905125" y="2719388"/>
          <p14:tracePt t="6478" x="2897188" y="2719388"/>
          <p14:tracePt t="6494" x="2879725" y="2719388"/>
          <p14:tracePt t="6502" x="2871788" y="2719388"/>
          <p14:tracePt t="6518" x="2854325" y="2719388"/>
          <p14:tracePt t="6526" x="2846388" y="2719388"/>
          <p14:tracePt t="6552" x="2838450" y="2711450"/>
          <p14:tracePt t="6560" x="2828925" y="2701925"/>
          <p14:tracePt t="6568" x="2828925" y="2693988"/>
          <p14:tracePt t="6576" x="2828925" y="2676525"/>
          <p14:tracePt t="6584" x="2828925" y="2668588"/>
          <p14:tracePt t="6592" x="2828925" y="2651125"/>
          <p14:tracePt t="6600" x="2828925" y="2643188"/>
          <p14:tracePt t="6608" x="2828925" y="2625725"/>
          <p14:tracePt t="6616" x="2828925" y="2608263"/>
          <p14:tracePt t="6622" x="2828925" y="2600325"/>
          <p14:tracePt t="6630" x="2838450" y="2582863"/>
          <p14:tracePt t="6638" x="2846388" y="2566988"/>
          <p14:tracePt t="6646" x="2854325" y="2557463"/>
          <p14:tracePt t="6654" x="2863850" y="2541588"/>
          <p14:tracePt t="6662" x="2863850" y="2524125"/>
          <p14:tracePt t="6670" x="2871788" y="2506663"/>
          <p14:tracePt t="6678" x="2879725" y="2498725"/>
          <p14:tracePt t="6686" x="2879725" y="2489200"/>
          <p14:tracePt t="6694" x="2889250" y="2481263"/>
          <p14:tracePt t="6700" x="2897188" y="2481263"/>
          <p14:tracePt t="6708" x="2897188" y="2463800"/>
          <p14:tracePt t="6716" x="2905125" y="2455863"/>
          <p14:tracePt t="6732" x="2914650" y="2447925"/>
          <p14:tracePt t="6740" x="2914650" y="2438400"/>
          <p14:tracePt t="6748" x="2922588" y="2430463"/>
          <p14:tracePt t="6760" x="2922588" y="2422525"/>
          <p14:tracePt t="6774" x="2922588" y="2413000"/>
          <p14:tracePt t="6790" x="2922588" y="2405063"/>
          <p14:tracePt t="6798" x="2930525" y="2405063"/>
          <p14:tracePt t="6814" x="2940050" y="2405063"/>
          <p14:tracePt t="6822" x="2947988" y="2397125"/>
          <p14:tracePt t="6830" x="2955925" y="2387600"/>
          <p14:tracePt t="6838" x="2965450" y="2387600"/>
          <p14:tracePt t="6845" x="2982913" y="2379663"/>
          <p14:tracePt t="6852" x="2998788" y="2379663"/>
          <p14:tracePt t="6860" x="3016250" y="2371725"/>
          <p14:tracePt t="6868" x="3024188" y="2362200"/>
          <p14:tracePt t="6876" x="3049588" y="2362200"/>
          <p14:tracePt t="6884" x="3067050" y="2362200"/>
          <p14:tracePt t="6892" x="3084513" y="2354263"/>
          <p14:tracePt t="6900" x="3109913" y="2354263"/>
          <p14:tracePt t="6908" x="3127375" y="2354263"/>
          <p14:tracePt t="6916" x="3143250" y="2354263"/>
          <p14:tracePt t="6922" x="3160713" y="2362200"/>
          <p14:tracePt t="6930" x="3178175" y="2371725"/>
          <p14:tracePt t="6938" x="3186113" y="2371725"/>
          <p14:tracePt t="6948" x="3203575" y="2371725"/>
          <p14:tracePt t="6954" x="3219450" y="2379663"/>
          <p14:tracePt t="6962" x="3228975" y="2387600"/>
          <p14:tracePt t="6970" x="3244850" y="2397125"/>
          <p14:tracePt t="6980" x="3270250" y="2397125"/>
          <p14:tracePt t="6986" x="3297238" y="2405063"/>
          <p14:tracePt t="6995" x="3305175" y="2405063"/>
          <p14:tracePt t="7002" x="3322638" y="2413000"/>
          <p14:tracePt t="7008" x="3348038" y="2413000"/>
          <p14:tracePt t="7016" x="3355975" y="2413000"/>
          <p14:tracePt t="7024" x="3373438" y="2413000"/>
          <p14:tracePt t="7032" x="3381375" y="2422525"/>
          <p14:tracePt t="7040" x="3398838" y="2422525"/>
          <p14:tracePt t="7048" x="3406775" y="2422525"/>
          <p14:tracePt t="7062" x="3414713" y="2422525"/>
          <p14:tracePt t="7111" x="3424238" y="2422525"/>
          <p14:tracePt t="7130" x="3432175" y="2422525"/>
          <p14:tracePt t="7149" x="3441700" y="2422525"/>
          <p14:tracePt t="7156" x="3449638" y="2422525"/>
          <p14:tracePt t="7172" x="3467100" y="2422525"/>
          <p14:tracePt t="7180" x="3482975" y="2422525"/>
          <p14:tracePt t="7188" x="3492500" y="2422525"/>
          <p14:tracePt t="7196" x="3500438" y="2422525"/>
          <p14:tracePt t="7204" x="3508375" y="2430463"/>
          <p14:tracePt t="7286" x="3508375" y="2438400"/>
          <p14:tracePt t="7296" x="3508375" y="2447925"/>
          <p14:tracePt t="7304" x="3508375" y="2455863"/>
          <p14:tracePt t="7312" x="3508375" y="2463800"/>
          <p14:tracePt t="7321" x="3508375" y="2473325"/>
          <p14:tracePt t="7328" x="3508375" y="2489200"/>
          <p14:tracePt t="7336" x="3508375" y="2506663"/>
          <p14:tracePt t="7352" x="3517900" y="2524125"/>
          <p14:tracePt t="7362" x="3517900" y="2532063"/>
          <p14:tracePt t="7368" x="3517900" y="2541588"/>
          <p14:tracePt t="7374" x="3517900" y="2557463"/>
          <p14:tracePt t="7383" x="3525838" y="2557463"/>
          <p14:tracePt t="7390" x="3525838" y="2574925"/>
          <p14:tracePt t="7398" x="3525838" y="2582863"/>
          <p14:tracePt t="7406" x="3533775" y="2600325"/>
          <p14:tracePt t="7414" x="3543300" y="2617788"/>
          <p14:tracePt t="7422" x="3543300" y="2625725"/>
          <p14:tracePt t="7430" x="3543300" y="2643188"/>
          <p14:tracePt t="7438" x="3543300" y="2660650"/>
          <p14:tracePt t="7452" x="3551238" y="2668588"/>
          <p14:tracePt t="7462" x="3551238" y="2686050"/>
          <p14:tracePt t="7558" x="3533775" y="2686050"/>
          <p14:tracePt t="7566" x="3525838" y="2686050"/>
          <p14:tracePt t="7574" x="3508375" y="2693988"/>
          <p14:tracePt t="7582" x="3475038" y="2701925"/>
          <p14:tracePt t="7590" x="3432175" y="2711450"/>
          <p14:tracePt t="7596" x="3373438" y="2719388"/>
          <p14:tracePt t="7604" x="3322638" y="2736850"/>
          <p14:tracePt t="7612" x="3305175" y="2736850"/>
          <p14:tracePt t="7620" x="3279775" y="2736850"/>
          <p14:tracePt t="7628" x="3262313" y="2736850"/>
          <p14:tracePt t="7686" x="3254375" y="2744788"/>
          <p14:tracePt t="7699" x="3244850" y="2744788"/>
          <p14:tracePt t="7706" x="3236913" y="2752725"/>
          <p14:tracePt t="7714" x="3219450" y="2762250"/>
          <p14:tracePt t="7722" x="3203575" y="2762250"/>
          <p14:tracePt t="7730" x="3203575" y="2770188"/>
          <p14:tracePt t="7736" x="3186113" y="2770188"/>
          <p14:tracePt t="7745" x="3178175" y="2770188"/>
          <p14:tracePt t="7842" x="3178175" y="2762250"/>
          <p14:tracePt t="7854" x="3178175" y="2752725"/>
          <p14:tracePt t="7870" x="3178175" y="2744788"/>
          <p14:tracePt t="7878" x="3178175" y="2736850"/>
          <p14:tracePt t="7886" x="3178175" y="2727325"/>
          <p14:tracePt t="7892" x="3186113" y="2711450"/>
          <p14:tracePt t="7900" x="3186113" y="2693988"/>
          <p14:tracePt t="7908" x="3194050" y="2686050"/>
          <p14:tracePt t="7916" x="3194050" y="2668588"/>
          <p14:tracePt t="7924" x="3194050" y="2660650"/>
          <p14:tracePt t="7932" x="3194050" y="2643188"/>
          <p14:tracePt t="7940" x="3203575" y="2625725"/>
          <p14:tracePt t="7948" x="3203575" y="2617788"/>
          <p14:tracePt t="7956" x="3203575" y="2600325"/>
          <p14:tracePt t="7962" x="3203575" y="2582863"/>
          <p14:tracePt t="7970" x="3203575" y="2574925"/>
          <p14:tracePt t="7978" x="3203575" y="2557463"/>
          <p14:tracePt t="7986" x="3203575" y="2549525"/>
          <p14:tracePt t="7995" x="3203575" y="2541588"/>
          <p14:tracePt t="8002" x="3203575" y="2524125"/>
          <p14:tracePt t="8022" x="3211513" y="2516188"/>
          <p14:tracePt t="8040" x="3211513" y="2506663"/>
          <p14:tracePt t="8115" x="3219450" y="2506663"/>
          <p14:tracePt t="8122" x="3228975" y="2506663"/>
          <p14:tracePt t="8130" x="3236913" y="2506663"/>
          <p14:tracePt t="8138" x="3254375" y="2506663"/>
          <p14:tracePt t="8146" x="3262313" y="2506663"/>
          <p14:tracePt t="8154" x="3279775" y="2506663"/>
          <p14:tracePt t="8162" x="3287713" y="2506663"/>
          <p14:tracePt t="8170" x="3305175" y="2516188"/>
          <p14:tracePt t="8178" x="3330575" y="2524125"/>
          <p14:tracePt t="8184" x="3355975" y="2532063"/>
          <p14:tracePt t="8192" x="3363913" y="2532063"/>
          <p14:tracePt t="8200" x="3381375" y="2541588"/>
          <p14:tracePt t="8208" x="3398838" y="2541588"/>
          <p14:tracePt t="8216" x="3406775" y="2541588"/>
          <p14:tracePt t="8224" x="3424238" y="2541588"/>
          <p14:tracePt t="8232" x="3432175" y="2541588"/>
          <p14:tracePt t="8240" x="3449638" y="2541588"/>
          <p14:tracePt t="8248" x="3467100" y="2541588"/>
          <p14:tracePt t="8256" x="3475038" y="2541588"/>
          <p14:tracePt t="8262" x="3492500" y="2541588"/>
          <p14:tracePt t="8270" x="3500438" y="2541588"/>
          <p14:tracePt t="8278" x="3508375" y="2541588"/>
          <p14:tracePt t="8286" x="3525838" y="2541588"/>
          <p14:tracePt t="8302" x="3533775" y="2541588"/>
          <p14:tracePt t="8311" x="3551238" y="2541588"/>
          <p14:tracePt t="8327" x="3559175" y="2541588"/>
          <p14:tracePt t="8334" x="3568700" y="2541588"/>
          <p14:tracePt t="8348" x="3586163" y="2541588"/>
          <p14:tracePt t="8356" x="3594100" y="2541588"/>
          <p14:tracePt t="8372" x="3602038" y="2541588"/>
          <p14:tracePt t="8380" x="3611563" y="2541588"/>
          <p14:tracePt t="8388" x="3619500" y="2541588"/>
          <p14:tracePt t="8408" x="3619500" y="2549525"/>
          <p14:tracePt t="8462" x="3627438" y="2549525"/>
          <p14:tracePt t="8488" x="3627438" y="2557463"/>
          <p14:tracePt t="8512" x="3627438" y="2566988"/>
          <p14:tracePt t="8540" x="3627438" y="2574925"/>
          <p14:tracePt t="8548" x="3627438" y="2582863"/>
          <p14:tracePt t="8562" x="3627438" y="2592388"/>
          <p14:tracePt t="8570" x="3627438" y="2600325"/>
          <p14:tracePt t="8578" x="3627438" y="2608263"/>
          <p14:tracePt t="8594" x="3636963" y="2617788"/>
          <p14:tracePt t="8602" x="3636963" y="2633663"/>
          <p14:tracePt t="8618" x="3636963" y="2651125"/>
          <p14:tracePt t="8627" x="3644900" y="2660650"/>
          <p14:tracePt t="8634" x="3644900" y="2676525"/>
          <p14:tracePt t="8640" x="3652838" y="2693988"/>
          <p14:tracePt t="8648" x="3652838" y="2701925"/>
          <p14:tracePt t="8656" x="3662363" y="2711450"/>
          <p14:tracePt t="8664" x="3662363" y="2719388"/>
          <p14:tracePt t="8672" x="3670300" y="2719388"/>
          <p14:tracePt t="8680" x="3670300" y="2727325"/>
          <p14:tracePt t="8696" x="3670300" y="2736850"/>
          <p14:tracePt t="9050" x="3670300" y="2727325"/>
          <p14:tracePt t="9659" x="3662363" y="2727325"/>
          <p14:tracePt t="9670" x="3652838" y="2727325"/>
          <p14:tracePt t="9678" x="3644900" y="2727325"/>
          <p14:tracePt t="9684" x="3627438" y="2727325"/>
          <p14:tracePt t="9693" x="3619500" y="2727325"/>
          <p14:tracePt t="9700" x="3602038" y="2727325"/>
          <p14:tracePt t="9709" x="3586163" y="2719388"/>
          <p14:tracePt t="9716" x="3576638" y="2719388"/>
          <p14:tracePt t="9724" x="3559175" y="2719388"/>
          <p14:tracePt t="9732" x="3551238" y="2719388"/>
          <p14:tracePt t="9740" x="3525838" y="2719388"/>
          <p14:tracePt t="9748" x="3508375" y="2719388"/>
          <p14:tracePt t="9756" x="3492500" y="2719388"/>
          <p14:tracePt t="9762" x="3467100" y="2719388"/>
          <p14:tracePt t="9770" x="3449638" y="2719388"/>
          <p14:tracePt t="9778" x="3424238" y="2719388"/>
          <p14:tracePt t="9786" x="3406775" y="2719388"/>
          <p14:tracePt t="9794" x="3389313" y="2727325"/>
          <p14:tracePt t="9802" x="3381375" y="2727325"/>
          <p14:tracePt t="9810" x="3363913" y="2727325"/>
          <p14:tracePt t="9818" x="3348038" y="2727325"/>
          <p14:tracePt t="9826" x="3338513" y="2727325"/>
          <p14:tracePt t="9832" x="3322638" y="2727325"/>
          <p14:tracePt t="9840" x="3305175" y="2736850"/>
          <p14:tracePt t="9848" x="3297238" y="2736850"/>
          <p14:tracePt t="9856" x="3279775" y="2736850"/>
          <p14:tracePt t="9864" x="3270250" y="2736850"/>
          <p14:tracePt t="9872" x="3262313" y="2744788"/>
          <p14:tracePt t="9892" x="3254375" y="2744788"/>
          <p14:tracePt t="10048" x="3262313" y="2744788"/>
          <p14:tracePt t="10304" x="3270250" y="2744788"/>
          <p14:tracePt t="10842" x="3270250" y="2736850"/>
          <p14:tracePt t="11800" x="3279775" y="2736850"/>
          <p14:tracePt t="11828" x="3279775" y="2727325"/>
          <p14:tracePt t="12092" x="3279775" y="2719388"/>
          <p14:tracePt t="12534" x="3287713" y="2719388"/>
          <p14:tracePt t="12678" x="3297238" y="2719388"/>
          <p14:tracePt t="13398" x="3305175" y="2719388"/>
          <p14:tracePt t="14042" x="3313113" y="2719388"/>
          <p14:tracePt t="14116" x="3322638" y="2719388"/>
          <p14:tracePt t="15284" x="3330575" y="2719388"/>
          <p14:tracePt t="15346" x="3338513" y="2719388"/>
          <p14:tracePt t="15822" x="3348038" y="2719388"/>
          <p14:tracePt t="15838" x="3348038" y="2727325"/>
          <p14:tracePt t="15868" x="3348038" y="2736850"/>
          <p14:tracePt t="15880" x="3355975" y="2736850"/>
          <p14:tracePt t="15930" x="3363913" y="2736850"/>
          <p14:tracePt t="15954" x="3363913" y="2744788"/>
          <p14:tracePt t="15962" x="3373438" y="2752725"/>
          <p14:tracePt t="15970" x="3381375" y="2752725"/>
          <p14:tracePt t="15978" x="3389313" y="2762250"/>
          <p14:tracePt t="15987" x="3389313" y="2778125"/>
          <p14:tracePt t="15994" x="3398838" y="2787650"/>
          <p14:tracePt t="16000" x="3414713" y="2805113"/>
          <p14:tracePt t="16008" x="3424238" y="2813050"/>
          <p14:tracePt t="16016" x="3424238" y="2820988"/>
          <p14:tracePt t="16024" x="3432175" y="2820988"/>
          <p14:tracePt t="16040" x="3441700" y="2830513"/>
          <p14:tracePt t="16048" x="3449638" y="2830513"/>
          <p14:tracePt t="16056" x="3449638" y="2846388"/>
          <p14:tracePt t="16064" x="3457575" y="2846388"/>
          <p14:tracePt t="16072" x="3475038" y="2863850"/>
          <p14:tracePt t="16078" x="3482975" y="2881313"/>
          <p14:tracePt t="16087" x="3508375" y="2922588"/>
          <p14:tracePt t="16094" x="3525838" y="2982913"/>
          <p14:tracePt t="16103" x="3543300" y="3041650"/>
          <p14:tracePt t="16110" x="3568700" y="3109913"/>
          <p14:tracePt t="16118" x="3586163" y="3144838"/>
          <p14:tracePt t="16126" x="3602038" y="3160713"/>
          <p14:tracePt t="16134" x="3611563" y="3178175"/>
          <p14:tracePt t="16142" x="3627438" y="3195638"/>
          <p14:tracePt t="16150" x="3636963" y="3203575"/>
          <p14:tracePt t="16156" x="3644900" y="3211513"/>
          <p14:tracePt t="16164" x="3644900" y="3221038"/>
          <p14:tracePt t="16172" x="3652838" y="3221038"/>
          <p14:tracePt t="16180" x="3652838" y="3228975"/>
          <p14:tracePt t="16188" x="3662363" y="3238500"/>
          <p14:tracePt t="16196" x="3662363" y="3246438"/>
          <p14:tracePt t="16204" x="3670300" y="3254375"/>
          <p14:tracePt t="16220" x="3678238" y="3271838"/>
          <p14:tracePt t="16226" x="3695700" y="3279775"/>
          <p14:tracePt t="16234" x="3703638" y="3297238"/>
          <p14:tracePt t="16242" x="3713163" y="3305175"/>
          <p14:tracePt t="16250" x="3729038" y="3322638"/>
          <p14:tracePt t="16258" x="3738563" y="3330575"/>
          <p14:tracePt t="16266" x="3756025" y="3340100"/>
          <p14:tracePt t="16274" x="3763963" y="3355975"/>
          <p14:tracePt t="16282" x="3781425" y="3365500"/>
          <p14:tracePt t="16290" x="3789363" y="3365500"/>
          <p14:tracePt t="16298" x="3789363" y="3373438"/>
          <p14:tracePt t="16304" x="3797300" y="3373438"/>
          <p14:tracePt t="16312" x="3806825" y="3373438"/>
          <p14:tracePt t="16332" x="3814763" y="3373438"/>
          <p14:tracePt t="16340" x="3822700" y="3373438"/>
          <p14:tracePt t="16348" x="3840163" y="3382963"/>
          <p14:tracePt t="16356" x="3848100" y="3382963"/>
          <p14:tracePt t="16364" x="3865563" y="3390900"/>
          <p14:tracePt t="16372" x="3883025" y="3390900"/>
          <p14:tracePt t="16378" x="3890963" y="3390900"/>
          <p14:tracePt t="16387" x="3908425" y="3398838"/>
          <p14:tracePt t="16394" x="3933825" y="3398838"/>
          <p14:tracePt t="16403" x="3951288" y="3408363"/>
          <p14:tracePt t="16410" x="3967163" y="3408363"/>
          <p14:tracePt t="16419" x="4002088" y="3408363"/>
          <p14:tracePt t="16426" x="4035425" y="3408363"/>
          <p14:tracePt t="16434" x="4078288" y="3416300"/>
          <p14:tracePt t="16442" x="4146550" y="3424238"/>
          <p14:tracePt t="16448" x="4205288" y="3433763"/>
          <p14:tracePt t="16456" x="4281488" y="3449638"/>
          <p14:tracePt t="16464" x="4349750" y="3449638"/>
          <p14:tracePt t="16472" x="4425950" y="3459163"/>
          <p14:tracePt t="16480" x="4494213" y="3459163"/>
          <p14:tracePt t="16488" x="4587875" y="3484563"/>
          <p14:tracePt t="16496" x="4673600" y="3492500"/>
          <p14:tracePt t="16504" x="4749800" y="3509963"/>
          <p14:tracePt t="16512" x="4826000" y="3535363"/>
          <p14:tracePt t="16521" x="4884738" y="3543300"/>
          <p14:tracePt t="16526" x="4945063" y="3560763"/>
          <p14:tracePt t="16534" x="5003800" y="3578225"/>
          <p14:tracePt t="16542" x="5046663" y="3594100"/>
          <p14:tracePt t="16550" x="5114925" y="3611563"/>
          <p14:tracePt t="16558" x="5157788" y="3619500"/>
          <p14:tracePt t="16566" x="5208588" y="3646488"/>
          <p14:tracePt t="16574" x="5249863" y="3662363"/>
          <p14:tracePt t="16582" x="5292725" y="3679825"/>
          <p14:tracePt t="16590" x="5327650" y="3697288"/>
          <p14:tracePt t="16596" x="5368925" y="3713163"/>
          <p14:tracePt t="16606" x="5403850" y="3730625"/>
          <p14:tracePt t="16612" x="5429250" y="3748088"/>
          <p14:tracePt t="16621" x="5462588" y="3756025"/>
          <p14:tracePt t="16628" x="5497513" y="3763963"/>
          <p14:tracePt t="16636" x="5530850" y="3763963"/>
          <p14:tracePt t="16644" x="5573713" y="3763963"/>
          <p14:tracePt t="16653" x="5616575" y="3763963"/>
          <p14:tracePt t="16660" x="5657850" y="3763963"/>
          <p14:tracePt t="16669" x="5683250" y="3763963"/>
          <p14:tracePt t="16674" x="5700713" y="3748088"/>
          <p14:tracePt t="16682" x="5726113" y="3738563"/>
          <p14:tracePt t="16690" x="5751513" y="3730625"/>
          <p14:tracePt t="16698" x="5776913" y="3713163"/>
          <p14:tracePt t="16706" x="5794375" y="3697288"/>
          <p14:tracePt t="16714" x="5802313" y="3679825"/>
          <p14:tracePt t="16722" x="5819775" y="3662363"/>
          <p14:tracePt t="16730" x="5837238" y="3654425"/>
          <p14:tracePt t="16738" x="5853113" y="3636963"/>
          <p14:tracePt t="16744" x="5862638" y="3619500"/>
          <p14:tracePt t="16753" x="5870575" y="3603625"/>
          <p14:tracePt t="16760" x="5880100" y="3603625"/>
          <p14:tracePt t="16769" x="5895975" y="3586163"/>
          <p14:tracePt t="16776" x="5895975" y="3578225"/>
          <p14:tracePt t="16784" x="5905500" y="3568700"/>
          <p14:tracePt t="16792" x="5905500" y="3560763"/>
          <p14:tracePt t="16800" x="5905500" y="3552825"/>
          <p14:tracePt t="16816" x="5905500" y="3543300"/>
          <p14:tracePt t="16822" x="5905500" y="3527425"/>
          <p14:tracePt t="16830" x="5895975" y="3517900"/>
          <p14:tracePt t="16838" x="5895975" y="3502025"/>
          <p14:tracePt t="16846" x="5880100" y="3475038"/>
          <p14:tracePt t="16854" x="5862638" y="3441700"/>
          <p14:tracePt t="16862" x="5845175" y="3408363"/>
          <p14:tracePt t="16870" x="5819775" y="3355975"/>
          <p14:tracePt t="16878" x="5802313" y="3330575"/>
          <p14:tracePt t="16887" x="5786438" y="3297238"/>
          <p14:tracePt t="16892" x="5776913" y="3279775"/>
          <p14:tracePt t="16900" x="5761038" y="3263900"/>
          <p14:tracePt t="16908" x="5751513" y="3246438"/>
          <p14:tracePt t="16916" x="5735638" y="3228975"/>
          <p14:tracePt t="16924" x="5718175" y="3221038"/>
          <p14:tracePt t="16932" x="5708650" y="3203575"/>
          <p14:tracePt t="16940" x="5692775" y="3186113"/>
          <p14:tracePt t="16948" x="5675313" y="3170238"/>
          <p14:tracePt t="16956" x="5657850" y="3144838"/>
          <p14:tracePt t="16962" x="5632450" y="3135313"/>
          <p14:tracePt t="16971" x="5624513" y="3119438"/>
          <p14:tracePt t="16986" x="5607050" y="3101975"/>
          <p14:tracePt t="16988" x="5591175" y="3084513"/>
          <p14:tracePt t="16994" x="5581650" y="3076575"/>
          <p14:tracePt t="17003" x="5573713" y="3067050"/>
          <p14:tracePt t="17010" x="5565775" y="3059113"/>
          <p14:tracePt t="17019" x="5556250" y="3059113"/>
          <p14:tracePt t="17026" x="5548313" y="3059113"/>
          <p14:tracePt t="17034" x="5530850" y="3059113"/>
          <p14:tracePt t="17040" x="5513388" y="3059113"/>
          <p14:tracePt t="17048" x="5505450" y="3059113"/>
          <p14:tracePt t="17056" x="5487988" y="3059113"/>
          <p14:tracePt t="17064" x="5472113" y="3059113"/>
          <p14:tracePt t="17072" x="5446713" y="3059113"/>
          <p14:tracePt t="17080" x="5394325" y="3076575"/>
          <p14:tracePt t="17088" x="5353050" y="3094038"/>
          <p14:tracePt t="17096" x="5302250" y="3119438"/>
          <p14:tracePt t="17104" x="5241925" y="3135313"/>
          <p14:tracePt t="17110" x="5183188" y="3152775"/>
          <p14:tracePt t="17119" x="5106988" y="3178175"/>
          <p14:tracePt t="17126" x="5021263" y="3195638"/>
          <p14:tracePt t="17136" x="4902200" y="3221038"/>
          <p14:tracePt t="17142" x="4775200" y="3238500"/>
          <p14:tracePt t="17150" x="4630738" y="3254375"/>
          <p14:tracePt t="17158" x="4494213" y="3279775"/>
          <p14:tracePt t="17166" x="4349750" y="3305175"/>
          <p14:tracePt t="17174" x="4205288" y="3330575"/>
          <p14:tracePt t="17182" x="4078288" y="3348038"/>
          <p14:tracePt t="17190" x="3976688" y="3373438"/>
          <p14:tracePt t="17196" x="3890963" y="3398838"/>
          <p14:tracePt t="17204" x="3814763" y="3416300"/>
          <p14:tracePt t="17212" x="3756025" y="3441700"/>
          <p14:tracePt t="17220" x="3721100" y="3449638"/>
          <p14:tracePt t="17228" x="3687763" y="3467100"/>
          <p14:tracePt t="17236" x="3662363" y="3475038"/>
          <p14:tracePt t="17244" x="3644900" y="3475038"/>
          <p14:tracePt t="17252" x="3636963" y="3475038"/>
          <p14:tracePt t="17260" x="3619500" y="3475038"/>
          <p14:tracePt t="17310" x="3611563" y="3475038"/>
          <p14:tracePt t="17356" x="3602038" y="3475038"/>
          <p14:tracePt t="17364" x="3602038" y="3467100"/>
          <p14:tracePt t="17372" x="3594100" y="3467100"/>
          <p14:tracePt t="17380" x="3586163" y="3459163"/>
          <p14:tracePt t="17404" x="3586163" y="3449638"/>
          <p14:tracePt t="17410" x="3586163" y="3441700"/>
          <p14:tracePt t="17419" x="3576638" y="3441700"/>
          <p14:tracePt t="17426" x="3568700" y="3433763"/>
          <p14:tracePt t="17436" x="3568700" y="3424238"/>
          <p14:tracePt t="17442" x="3559175" y="3416300"/>
          <p14:tracePt t="17458" x="3551238" y="3416300"/>
          <p14:tracePt t="17466" x="3551238" y="3408363"/>
          <p14:tracePt t="17488" x="3551238" y="3398838"/>
          <p14:tracePt t="17496" x="3543300" y="3398838"/>
          <p14:tracePt t="17512" x="3533775" y="3390900"/>
          <p14:tracePt t="17524" x="3525838" y="3390900"/>
          <p14:tracePt t="17533" x="3525838" y="3382963"/>
          <p14:tracePt t="17548" x="3525838" y="3373438"/>
          <p14:tracePt t="17578" x="3517900" y="3373438"/>
          <p14:tracePt t="17586" x="3517900" y="3365500"/>
          <p14:tracePt t="17594" x="3508375" y="3355975"/>
          <p14:tracePt t="17602" x="3500438" y="3355975"/>
          <p14:tracePt t="17610" x="3492500" y="3355975"/>
          <p14:tracePt t="17618" x="3475038" y="3340100"/>
          <p14:tracePt t="17626" x="3467100" y="3330575"/>
          <p14:tracePt t="17635" x="3449638" y="3322638"/>
          <p14:tracePt t="17640" x="3432175" y="3314700"/>
          <p14:tracePt t="17648" x="3424238" y="3305175"/>
          <p14:tracePt t="17656" x="3406775" y="3297238"/>
          <p14:tracePt t="17664" x="3389313" y="3279775"/>
          <p14:tracePt t="17672" x="3373438" y="3263900"/>
          <p14:tracePt t="17680" x="3355975" y="3246438"/>
          <p14:tracePt t="17689" x="3338513" y="3238500"/>
          <p14:tracePt t="17696" x="3313113" y="3228975"/>
          <p14:tracePt t="17704" x="3297238" y="3221038"/>
          <p14:tracePt t="17710" x="3287713" y="3211513"/>
          <p14:tracePt t="17721" x="3270250" y="3203575"/>
          <p14:tracePt t="17726" x="3244850" y="3195638"/>
          <p14:tracePt t="17735" x="3228975" y="3195638"/>
          <p14:tracePt t="17742" x="3186113" y="3186113"/>
          <p14:tracePt t="17750" x="3160713" y="3186113"/>
          <p14:tracePt t="17758" x="3135313" y="3186113"/>
          <p14:tracePt t="17766" x="3100388" y="3186113"/>
          <p14:tracePt t="17774" x="3067050" y="3186113"/>
          <p14:tracePt t="17780" x="3024188" y="3195638"/>
          <p14:tracePt t="17788" x="2990850" y="3203575"/>
          <p14:tracePt t="17796" x="2947988" y="3203575"/>
          <p14:tracePt t="17804" x="2897188" y="3211513"/>
          <p14:tracePt t="17812" x="2854325" y="3221038"/>
          <p14:tracePt t="17820" x="2811463" y="3221038"/>
          <p14:tracePt t="17828" x="2778125" y="3221038"/>
          <p14:tracePt t="17836" x="2770188" y="3221038"/>
          <p14:tracePt t="17844" x="2760663" y="3221038"/>
          <p14:tracePt t="17852" x="2752725" y="3221038"/>
          <p14:tracePt t="17860" x="2744788" y="3221038"/>
          <p14:tracePt t="17874" x="2735263" y="3221038"/>
          <p14:tracePt t="17886" x="2727325" y="3221038"/>
          <p14:tracePt t="17894" x="2719388" y="3221038"/>
          <p14:tracePt t="17902" x="2693988" y="3221038"/>
          <p14:tracePt t="17910" x="2659063" y="3221038"/>
          <p14:tracePt t="17918" x="2590800" y="3221038"/>
          <p14:tracePt t="17926" x="2524125" y="3203575"/>
          <p14:tracePt t="17932" x="2430463" y="3186113"/>
          <p14:tracePt t="17940" x="2327275" y="3135313"/>
          <p14:tracePt t="17948" x="2225675" y="3101975"/>
          <p14:tracePt t="17956" x="2141538" y="3067050"/>
          <p14:tracePt t="17964" x="2065338" y="3051175"/>
          <p14:tracePt t="17972" x="1979613" y="3025775"/>
          <p14:tracePt t="17985" x="1911350" y="3008313"/>
          <p14:tracePt t="17988" x="1852613" y="2982913"/>
          <p14:tracePt t="17996" x="1827213" y="2974975"/>
          <p14:tracePt t="18004" x="1809750" y="2965450"/>
          <p14:tracePt t="18010" x="1792288" y="2957513"/>
          <p14:tracePt t="18022" x="1784350" y="2949575"/>
          <p14:tracePt t="18116" x="1776413" y="2949575"/>
          <p14:tracePt t="18136" x="1766888" y="2957513"/>
          <p14:tracePt t="18144" x="1749425" y="2974975"/>
          <p14:tracePt t="18152" x="1741488" y="2990850"/>
          <p14:tracePt t="18160" x="1724025" y="3000375"/>
          <p14:tracePt t="18166" x="1708150" y="3016250"/>
          <p14:tracePt t="18174" x="1690688" y="3033713"/>
          <p14:tracePt t="18182" x="1690688" y="3041650"/>
          <p14:tracePt t="18190" x="1682750" y="3041650"/>
          <p14:tracePt t="18198" x="1673225" y="3051175"/>
          <p14:tracePt t="18206" x="1673225" y="3059113"/>
          <p14:tracePt t="18222" x="1673225" y="3076575"/>
          <p14:tracePt t="18230" x="1665288" y="3084513"/>
          <p14:tracePt t="18342" x="1665288" y="3076575"/>
          <p14:tracePt t="18362" x="1665288" y="3067050"/>
          <p14:tracePt t="18370" x="1673225" y="3059113"/>
          <p14:tracePt t="18378" x="1682750" y="3051175"/>
          <p14:tracePt t="18384" x="1682750" y="3041650"/>
          <p14:tracePt t="18392" x="1682750" y="3033713"/>
          <p14:tracePt t="18401" x="1690688" y="3025775"/>
          <p14:tracePt t="18408" x="1698625" y="3016250"/>
          <p14:tracePt t="18419" x="1698625" y="3000375"/>
          <p14:tracePt t="18424" x="1708150" y="3000375"/>
          <p14:tracePt t="18432" x="1708150" y="2990850"/>
          <p14:tracePt t="18440" x="1708150" y="2982913"/>
          <p14:tracePt t="18448" x="1716088" y="2982913"/>
          <p14:tracePt t="18456" x="1716088" y="2974975"/>
          <p14:tracePt t="18466" x="1724025" y="2974975"/>
          <p14:tracePt t="18474" x="1724025" y="2965450"/>
          <p14:tracePt t="18506" x="1724025" y="2957513"/>
          <p14:tracePt t="18604" x="1733550" y="2957513"/>
          <p14:tracePt t="18634" x="1733550" y="2965450"/>
          <p14:tracePt t="18642" x="1733550" y="2974975"/>
          <p14:tracePt t="18651" x="1741488" y="2974975"/>
          <p14:tracePt t="18659" x="1741488" y="2982913"/>
          <p14:tracePt t="18666" x="1749425" y="3000375"/>
          <p14:tracePt t="18674" x="1749425" y="3008313"/>
          <p14:tracePt t="18680" x="1749425" y="3016250"/>
          <p14:tracePt t="18688" x="1758950" y="3025775"/>
          <p14:tracePt t="18696" x="1766888" y="3033713"/>
          <p14:tracePt t="18704" x="1776413" y="3041650"/>
          <p14:tracePt t="18712" x="1776413" y="3051175"/>
          <p14:tracePt t="18722" x="1792288" y="3059113"/>
          <p14:tracePt t="18728" x="1809750" y="3076575"/>
          <p14:tracePt t="18736" x="1827213" y="3094038"/>
          <p14:tracePt t="18744" x="1835150" y="3109913"/>
          <p14:tracePt t="18752" x="1852613" y="3119438"/>
          <p14:tracePt t="18758" x="1878013" y="3135313"/>
          <p14:tracePt t="18767" x="1893888" y="3152775"/>
          <p14:tracePt t="18774" x="1920875" y="3170238"/>
          <p14:tracePt t="18782" x="1928813" y="3178175"/>
          <p14:tracePt t="18790" x="1946275" y="3178175"/>
          <p14:tracePt t="18798" x="1954213" y="3178175"/>
          <p14:tracePt t="18806" x="1971675" y="3178175"/>
          <p14:tracePt t="18814" x="1987550" y="3178175"/>
          <p14:tracePt t="18822" x="1997075" y="3178175"/>
          <p14:tracePt t="18828" x="2022475" y="3178175"/>
          <p14:tracePt t="18836" x="2065338" y="3178175"/>
          <p14:tracePt t="18844" x="2124075" y="3178175"/>
          <p14:tracePt t="18852" x="2182813" y="3160713"/>
          <p14:tracePt t="18860" x="2268538" y="3152775"/>
          <p14:tracePt t="18868" x="2362200" y="3135313"/>
          <p14:tracePt t="18876" x="2471738" y="3119438"/>
          <p14:tracePt t="18884" x="2590800" y="3094038"/>
          <p14:tracePt t="18892" x="2701925" y="3084513"/>
          <p14:tracePt t="18901" x="2828925" y="3076575"/>
          <p14:tracePt t="18906" x="2930525" y="3051175"/>
          <p14:tracePt t="18914" x="3033713" y="3041650"/>
          <p14:tracePt t="18922" x="3127375" y="3041650"/>
          <p14:tracePt t="18930" x="3186113" y="3041650"/>
          <p14:tracePt t="18938" x="3228975" y="3041650"/>
          <p14:tracePt t="18946" x="3244850" y="3041650"/>
          <p14:tracePt t="18954" x="3244850" y="3033713"/>
          <p14:tracePt t="18984" x="3244850" y="3025775"/>
          <p14:tracePt t="19036" x="3236913" y="3008313"/>
          <p14:tracePt t="19044" x="3219450" y="3000375"/>
          <p14:tracePt t="19052" x="3203575" y="2982913"/>
          <p14:tracePt t="19058" x="3186113" y="2974975"/>
          <p14:tracePt t="19067" x="3178175" y="2957513"/>
          <p14:tracePt t="19074" x="3152775" y="2940050"/>
          <p14:tracePt t="19082" x="3135313" y="2922588"/>
          <p14:tracePt t="19092" x="3117850" y="2906713"/>
          <p14:tracePt t="19098" x="3100388" y="2906713"/>
          <p14:tracePt t="19106" x="3092450" y="2897188"/>
          <p14:tracePt t="19114" x="3074988" y="2881313"/>
          <p14:tracePt t="19122" x="3059113" y="2871788"/>
          <p14:tracePt t="19136" x="3049588" y="2871788"/>
          <p14:tracePt t="19168" x="3041650" y="2871788"/>
          <p14:tracePt t="19188" x="3033713" y="2871788"/>
          <p14:tracePt t="19206" x="3033713" y="2881313"/>
          <p14:tracePt t="19226" x="3024188" y="2889250"/>
          <p14:tracePt t="19235" x="3016250" y="2897188"/>
          <p14:tracePt t="19251" x="3016250" y="2914650"/>
          <p14:tracePt t="19258" x="3008313" y="2932113"/>
          <p14:tracePt t="19267" x="3008313" y="2940050"/>
          <p14:tracePt t="19274" x="3008313" y="2949575"/>
          <p14:tracePt t="19280" x="3008313" y="2957513"/>
          <p14:tracePt t="19316" x="3008313" y="2965450"/>
          <p14:tracePt t="19328" x="3008313" y="2974975"/>
          <p14:tracePt t="19344" x="3008313" y="2982913"/>
          <p14:tracePt t="19352" x="3008313" y="2990850"/>
          <p14:tracePt t="19358" x="3016250" y="3000375"/>
          <p14:tracePt t="19510" x="3016250" y="2990850"/>
          <p14:tracePt t="19526" x="3008313" y="2990850"/>
          <p14:tracePt t="19542" x="2990850" y="2982913"/>
          <p14:tracePt t="19550" x="2982913" y="2982913"/>
          <p14:tracePt t="19558" x="2973388" y="2982913"/>
          <p14:tracePt t="19566" x="2955925" y="2974975"/>
          <p14:tracePt t="19574" x="2955925" y="2965450"/>
          <p14:tracePt t="19580" x="2947988" y="2957513"/>
          <p14:tracePt t="19588" x="2940050" y="2957513"/>
          <p14:tracePt t="19596" x="2930525" y="2957513"/>
          <p14:tracePt t="19612" x="2930525" y="2949575"/>
          <p14:tracePt t="19640" x="2922588" y="2940050"/>
          <p14:tracePt t="19672" x="2914650" y="2940050"/>
          <p14:tracePt t="19690" x="2914650" y="2932113"/>
          <p14:tracePt t="19698" x="2905125" y="2932113"/>
          <p14:tracePt t="19718" x="2897188" y="2932113"/>
          <p14:tracePt t="19724" x="2897188" y="2922588"/>
          <p14:tracePt t="19733" x="2889250" y="2922588"/>
          <p14:tracePt t="19776" x="2879725" y="2914650"/>
          <p14:tracePt t="19792" x="2871788" y="2914650"/>
          <p14:tracePt t="19798" x="2871788" y="2897188"/>
          <p14:tracePt t="19806" x="2871788" y="2889250"/>
          <p14:tracePt t="20204" x="2863850" y="2889250"/>
          <p14:tracePt t="20216" x="2854325" y="2889250"/>
          <p14:tracePt t="20225" x="2846388" y="2889250"/>
          <p14:tracePt t="20232" x="2846388" y="2897188"/>
          <p14:tracePt t="20244" x="2846388" y="2906713"/>
          <p14:tracePt t="20250" x="2838450" y="2906713"/>
          <p14:tracePt t="20262" x="2828925" y="2906713"/>
          <p14:tracePt t="20278" x="2820988" y="2914650"/>
          <p14:tracePt t="20286" x="2803525" y="2914650"/>
          <p14:tracePt t="20294" x="2803525" y="2922588"/>
          <p14:tracePt t="20318" x="2795588" y="2922588"/>
          <p14:tracePt t="20328" x="2786063" y="2922588"/>
          <p14:tracePt t="20336" x="2778125" y="2922588"/>
          <p14:tracePt t="20344" x="2778125" y="2932113"/>
          <p14:tracePt t="20364" x="2770188" y="2932113"/>
          <p14:tracePt t="20372" x="2760663" y="2940050"/>
          <p14:tracePt t="20388" x="2760663" y="2949575"/>
          <p14:tracePt t="20396" x="2744788" y="2949575"/>
          <p14:tracePt t="20402" x="2735263" y="2949575"/>
          <p14:tracePt t="20410" x="2735263" y="2957513"/>
          <p14:tracePt t="20418" x="2727325" y="2965450"/>
          <p14:tracePt t="20426" x="2709863" y="2965450"/>
          <p14:tracePt t="20434" x="2709863" y="2974975"/>
          <p14:tracePt t="20442" x="2701925" y="2982913"/>
          <p14:tracePt t="20451" x="2684463" y="2990850"/>
          <p14:tracePt t="20466" x="2684463" y="3000375"/>
          <p14:tracePt t="20508" x="2676525" y="3000375"/>
          <p14:tracePt t="20532" x="2676525" y="3008313"/>
          <p14:tracePt t="20542" x="2668588" y="3016250"/>
          <p14:tracePt t="20558" x="2668588" y="3025775"/>
          <p14:tracePt t="20566" x="2659063" y="3025775"/>
          <p14:tracePt t="20582" x="2659063" y="3033713"/>
          <p14:tracePt t="20594" x="2651125" y="3033713"/>
          <p14:tracePt t="20656" x="2641600" y="3033713"/>
          <p14:tracePt t="20668" x="2641600" y="3041650"/>
          <p14:tracePt t="20684" x="2641600" y="3051175"/>
          <p14:tracePt t="20692" x="2633663" y="3051175"/>
          <p14:tracePt t="20984" x="2633663" y="3041650"/>
          <p14:tracePt t="20998" x="2641600" y="3041650"/>
          <p14:tracePt t="21018" x="2651125" y="3041650"/>
          <p14:tracePt t="21030" x="2659063" y="3041650"/>
          <p14:tracePt t="21038" x="2659063" y="3033713"/>
          <p14:tracePt t="21050" x="2668588" y="3033713"/>
          <p14:tracePt t="21080" x="2668588" y="3025775"/>
          <p14:tracePt t="21104" x="2676525" y="3025775"/>
          <p14:tracePt t="21154" x="2676525" y="3016250"/>
          <p14:tracePt t="21374" x="2684463" y="3008313"/>
          <p14:tracePt t="21386" x="2693988" y="3008313"/>
          <p14:tracePt t="21396" x="2701925" y="3008313"/>
          <p14:tracePt t="21420" x="2709863" y="3008313"/>
          <p14:tracePt t="21428" x="2719388" y="3008313"/>
          <p14:tracePt t="21446" x="2727325" y="3008313"/>
          <p14:tracePt t="21462" x="2735263" y="3008313"/>
          <p14:tracePt t="21754" x="2735263" y="3000375"/>
          <p14:tracePt t="21950" x="2727325" y="3000375"/>
          <p14:tracePt t="21958" x="2727325" y="3008313"/>
          <p14:tracePt t="21964" x="2719388" y="3008313"/>
          <p14:tracePt t="21981" x="2701925" y="3016250"/>
          <p14:tracePt t="21988" x="2693988" y="3016250"/>
          <p14:tracePt t="21998" x="2684463" y="3016250"/>
          <p14:tracePt t="22004" x="2676525" y="3016250"/>
          <p14:tracePt t="22012" x="2676525" y="3025775"/>
          <p14:tracePt t="22020" x="2659063" y="3025775"/>
          <p14:tracePt t="22028" x="2659063" y="3033713"/>
          <p14:tracePt t="22036" x="2651125" y="3033713"/>
          <p14:tracePt t="22043" x="2641600" y="3033713"/>
          <p14:tracePt t="22050" x="2633663" y="3033713"/>
          <p14:tracePt t="22069" x="2616200" y="3033713"/>
          <p14:tracePt t="22074" x="2608263" y="3033713"/>
          <p14:tracePt t="22098" x="2600325" y="3033713"/>
          <p14:tracePt t="22120" x="2590800" y="3033713"/>
          <p14:tracePt t="22714" x="2600325" y="3033713"/>
          <p14:tracePt t="22744" x="2600325" y="3025775"/>
          <p14:tracePt t="23480" x="2608263" y="3025775"/>
          <p14:tracePt t="23496" x="2616200" y="3025775"/>
          <p14:tracePt t="23508" x="2625725" y="3033713"/>
          <p14:tracePt t="23532" x="2633663" y="3041650"/>
          <p14:tracePt t="23544" x="2641600" y="3041650"/>
          <p14:tracePt t="23558" x="2641600" y="3051175"/>
          <p14:tracePt t="23582" x="2651125" y="3051175"/>
          <p14:tracePt t="24070" x="2651125" y="3059113"/>
          <p14:tracePt t="24092" x="2659063" y="3059113"/>
          <p14:tracePt t="24112" x="2668588" y="3067050"/>
          <p14:tracePt t="24120" x="2668588" y="3084513"/>
          <p14:tracePt t="24129" x="2684463" y="3094038"/>
          <p14:tracePt t="24136" x="2693988" y="3109913"/>
          <p14:tracePt t="24146" x="2709863" y="3135313"/>
          <p14:tracePt t="24152" x="2727325" y="3178175"/>
          <p14:tracePt t="24158" x="2744788" y="3203575"/>
          <p14:tracePt t="24166" x="2760663" y="3221038"/>
          <p14:tracePt t="24174" x="2770188" y="3228975"/>
          <p14:tracePt t="24182" x="2786063" y="3246438"/>
          <p14:tracePt t="24190" x="2803525" y="3263900"/>
          <p14:tracePt t="24198" x="2820988" y="3279775"/>
          <p14:tracePt t="24206" x="2828925" y="3297238"/>
          <p14:tracePt t="24226" x="2838450" y="3297238"/>
          <p14:tracePt t="24318" x="2846388" y="3297238"/>
          <p14:tracePt t="24331" x="2846388" y="3305175"/>
          <p14:tracePt t="24498" x="2838450" y="3305175"/>
          <p14:tracePt t="24518" x="2828925" y="3305175"/>
          <p14:tracePt t="24526" x="2820988" y="3305175"/>
          <p14:tracePt t="24532" x="2811463" y="3305175"/>
          <p14:tracePt t="24540" x="2803525" y="3305175"/>
          <p14:tracePt t="24548" x="2795588" y="3305175"/>
          <p14:tracePt t="24556" x="2786063" y="3305175"/>
          <p14:tracePt t="24634" x="2778125" y="3305175"/>
          <p14:tracePt t="24658" x="2778125" y="3314700"/>
          <p14:tracePt t="24680" x="2770188" y="3314700"/>
          <p14:tracePt t="24802" x="2770188" y="3305175"/>
          <p14:tracePt t="25132" x="2770188" y="3297238"/>
          <p14:tracePt t="25140" x="2778125" y="3297238"/>
          <p14:tracePt t="25148" x="2786063" y="3297238"/>
          <p14:tracePt t="25156" x="2795588" y="3289300"/>
          <p14:tracePt t="25164" x="2803525" y="3289300"/>
          <p14:tracePt t="25172" x="2803525" y="3279775"/>
          <p14:tracePt t="25214" x="2811463" y="3279775"/>
          <p14:tracePt t="25288" x="2811463" y="3271838"/>
          <p14:tracePt t="25340" x="2811463" y="3263900"/>
          <p14:tracePt t="25436" x="2811463" y="3254375"/>
          <p14:tracePt t="25460" x="2820988" y="3254375"/>
          <p14:tracePt t="25534" x="2820988" y="3246438"/>
          <p14:tracePt t="25558" x="2828925" y="3246438"/>
          <p14:tracePt t="26652" x="2828925" y="3254375"/>
          <p14:tracePt t="26774" x="2820988" y="3254375"/>
          <p14:tracePt t="26812" x="2811463" y="3254375"/>
          <p14:tracePt t="26824" x="2811463" y="3263900"/>
          <p14:tracePt t="26870" x="2811463" y="3271838"/>
          <p14:tracePt t="26922" x="2811463" y="3279775"/>
          <p14:tracePt t="26956" x="2811463" y="3289300"/>
          <p14:tracePt t="26980" x="2811463" y="3297238"/>
          <p14:tracePt t="27008" x="2811463" y="3305175"/>
          <p14:tracePt t="27018" x="2811463" y="3314700"/>
          <p14:tracePt t="27050" x="2811463" y="3322638"/>
          <p14:tracePt t="27116" x="2811463" y="3330575"/>
          <p14:tracePt t="27136" x="2811463" y="3340100"/>
          <p14:tracePt t="27156" x="2811463" y="3348038"/>
          <p14:tracePt t="27218" x="2811463" y="3355975"/>
          <p14:tracePt t="27436" x="2811463" y="3365500"/>
          <p14:tracePt t="27460" x="2811463" y="3373438"/>
          <p14:tracePt t="27478" x="2811463" y="3382963"/>
          <p14:tracePt t="27494" x="2811463" y="3390900"/>
          <p14:tracePt t="27502" x="2811463" y="3398838"/>
          <p14:tracePt t="27518" x="2820988" y="3416300"/>
          <p14:tracePt t="27526" x="2820988" y="3424238"/>
          <p14:tracePt t="27543" x="2820988" y="3433763"/>
          <p14:tracePt t="27548" x="2820988" y="3441700"/>
          <p14:tracePt t="27556" x="2820988" y="3449638"/>
          <p14:tracePt t="27564" x="2828925" y="3459163"/>
          <p14:tracePt t="27572" x="2828925" y="3467100"/>
          <p14:tracePt t="27588" x="2828925" y="3475038"/>
          <p14:tracePt t="27596" x="2828925" y="3484563"/>
          <p14:tracePt t="27604" x="2828925" y="3492500"/>
          <p14:tracePt t="27618" x="2828925" y="3502025"/>
          <p14:tracePt t="27631" x="2828925" y="3509963"/>
          <p14:tracePt t="27662" x="2838450" y="3517900"/>
          <p14:tracePt t="27670" x="2838450" y="3527425"/>
          <p14:tracePt t="27688" x="2838450" y="3535363"/>
          <p14:tracePt t="27696" x="2838450" y="3543300"/>
          <p14:tracePt t="27704" x="2846388" y="3552825"/>
          <p14:tracePt t="27712" x="2846388" y="3568700"/>
          <p14:tracePt t="27720" x="2846388" y="3586163"/>
          <p14:tracePt t="27728" x="2846388" y="3594100"/>
          <p14:tracePt t="27736" x="2846388" y="3611563"/>
          <p14:tracePt t="27744" x="2846388" y="3619500"/>
          <p14:tracePt t="27752" x="2846388" y="3629025"/>
          <p14:tracePt t="28078" x="2854325" y="3629025"/>
          <p14:tracePt t="28090" x="2863850" y="3629025"/>
          <p14:tracePt t="28099" x="2871788" y="3629025"/>
          <p14:tracePt t="28114" x="2879725" y="3629025"/>
          <p14:tracePt t="28122" x="2889250" y="3619500"/>
          <p14:tracePt t="28138" x="2897188" y="3619500"/>
          <p14:tracePt t="28144" x="2905125" y="3611563"/>
          <p14:tracePt t="28152" x="2914650" y="3611563"/>
          <p14:tracePt t="28176" x="2922588" y="3611563"/>
          <p14:tracePt t="28200" x="2930525" y="3611563"/>
          <p14:tracePt t="28274" x="2930525" y="3603625"/>
          <p14:tracePt t="28304" x="2922588" y="3603625"/>
          <p14:tracePt t="28320" x="2905125" y="3603625"/>
          <p14:tracePt t="28329" x="2889250" y="3603625"/>
          <p14:tracePt t="28336" x="2879725" y="3603625"/>
          <p14:tracePt t="28344" x="2854325" y="3611563"/>
          <p14:tracePt t="28352" x="2820988" y="3619500"/>
          <p14:tracePt t="28360" x="2778125" y="3629025"/>
          <p14:tracePt t="28366" x="2719388" y="3646488"/>
          <p14:tracePt t="28375" x="2625725" y="3671888"/>
          <p14:tracePt t="28382" x="2549525" y="3687763"/>
          <p14:tracePt t="28390" x="2463800" y="3705225"/>
          <p14:tracePt t="28398" x="2395538" y="3705225"/>
          <p14:tracePt t="28406" x="2319338" y="3705225"/>
          <p14:tracePt t="28414" x="2268538" y="3705225"/>
          <p14:tracePt t="28422" x="2174875" y="3687763"/>
          <p14:tracePt t="28430" x="2098675" y="3662363"/>
          <p14:tracePt t="28438" x="1997075" y="3629025"/>
          <p14:tracePt t="28444" x="1852613" y="3586163"/>
          <p14:tracePt t="28452" x="1682750" y="3543300"/>
          <p14:tracePt t="28460" x="1427163" y="3492500"/>
          <p14:tracePt t="28468" x="1062038" y="3424238"/>
          <p14:tracePt t="28478" x="603250" y="3305175"/>
          <p14:tracePt t="28484" x="203200" y="3186113"/>
          <p14:tracePt t="28636" x="466725" y="3008313"/>
          <p14:tracePt t="28644" x="790575" y="3025775"/>
          <p14:tracePt t="28652" x="1163638" y="3041650"/>
          <p14:tracePt t="28658" x="1546225" y="3041650"/>
          <p14:tracePt t="28666" x="1920875" y="3041650"/>
          <p14:tracePt t="28675" x="2327275" y="3059113"/>
          <p14:tracePt t="28682" x="2735263" y="3076575"/>
          <p14:tracePt t="28692" x="3168650" y="3101975"/>
          <p14:tracePt t="28698" x="3611563" y="3135313"/>
          <p14:tracePt t="28706" x="4086225" y="3195638"/>
          <p14:tracePt t="28714" x="4494213" y="3211513"/>
          <p14:tracePt t="28722" x="4851400" y="3246438"/>
          <p14:tracePt t="28730" x="5183188" y="3289300"/>
          <p14:tracePt t="28736" x="5480050" y="3297238"/>
          <p14:tracePt t="28744" x="5708650" y="3297238"/>
          <p14:tracePt t="28752" x="5956300" y="3330575"/>
          <p14:tracePt t="28760" x="6202363" y="3365500"/>
          <p14:tracePt t="28768" x="6448425" y="3390900"/>
          <p14:tracePt t="28776" x="6635750" y="3416300"/>
          <p14:tracePt t="28784" x="6856413" y="3449638"/>
          <p14:tracePt t="28792" x="6992938" y="3475038"/>
          <p14:tracePt t="28800" x="7112000" y="3492500"/>
          <p14:tracePt t="28808" x="7196138" y="3517900"/>
          <p14:tracePt t="28814" x="7264400" y="3535363"/>
          <p14:tracePt t="28822" x="7323138" y="3552825"/>
          <p14:tracePt t="28830" x="7348538" y="3560763"/>
          <p14:tracePt t="28838" x="7383463" y="3560763"/>
          <p14:tracePt t="28846" x="7408863" y="3568700"/>
          <p14:tracePt t="28854" x="7459663" y="3578225"/>
          <p14:tracePt t="28862" x="7518400" y="3594100"/>
          <p14:tracePt t="28870" x="7578725" y="3603625"/>
          <p14:tracePt t="28878" x="7637463" y="3611563"/>
          <p14:tracePt t="28884" x="7715250" y="3619500"/>
          <p14:tracePt t="28892" x="7799388" y="3636963"/>
          <p14:tracePt t="28900" x="7893050" y="3646488"/>
          <p14:tracePt t="28908" x="7977188" y="3646488"/>
          <p14:tracePt t="28916" x="8037513" y="3654425"/>
          <p14:tracePt t="28924" x="8080375" y="3654425"/>
          <p14:tracePt t="28932" x="8121650" y="3654425"/>
          <p14:tracePt t="28941" x="8147050" y="3654425"/>
          <p14:tracePt t="28948" x="8164513" y="3654425"/>
          <p14:tracePt t="28956" x="8181975" y="3662363"/>
          <p14:tracePt t="28962" x="8207375" y="3662363"/>
          <p14:tracePt t="28975" x="8232775" y="3671888"/>
          <p14:tracePt t="28978" x="8258175" y="3671888"/>
          <p14:tracePt t="28986" x="8301038" y="3679825"/>
          <p14:tracePt t="28994" x="8343900" y="3679825"/>
          <p14:tracePt t="29002" x="8394700" y="3687763"/>
          <p14:tracePt t="29010" x="8453438" y="3687763"/>
          <p14:tracePt t="29018" x="8504238" y="3687763"/>
          <p14:tracePt t="29026" x="8555038" y="3687763"/>
          <p14:tracePt t="29032" x="8605838" y="3687763"/>
          <p14:tracePt t="29041" x="8666163" y="3687763"/>
          <p14:tracePt t="29048" x="8724900" y="3687763"/>
          <p14:tracePt t="29056" x="8785225" y="3687763"/>
          <p14:tracePt t="29064" x="8843963" y="3679825"/>
          <p14:tracePt t="29072" x="8886825" y="3662363"/>
          <p14:tracePt t="29080" x="8937625" y="3654425"/>
          <p14:tracePt t="29088" x="8955088" y="3654425"/>
          <p14:tracePt t="29096" x="8972550" y="3654425"/>
          <p14:tracePt t="29104" x="8980488" y="3654425"/>
          <p14:tracePt t="29110" x="8988425" y="3654425"/>
          <p14:tracePt t="29162" x="8980488" y="3654425"/>
          <p14:tracePt t="29170" x="8947150" y="3646488"/>
          <p14:tracePt t="29178" x="8843963" y="3619500"/>
          <p14:tracePt t="29184" x="8699500" y="3586163"/>
          <p14:tracePt t="29193" x="8496300" y="3509963"/>
          <p14:tracePt t="29200" x="8199438" y="3408363"/>
          <p14:tracePt t="29209" x="7885113" y="3322638"/>
          <p14:tracePt t="29216" x="7467600" y="3279775"/>
          <p14:tracePt t="29225" x="7051675" y="3228975"/>
          <p14:tracePt t="29232" x="6610350" y="3186113"/>
          <p14:tracePt t="29241" x="6167438" y="3170238"/>
          <p14:tracePt t="29248" x="5735638" y="3127375"/>
          <p14:tracePt t="29258" x="5343525" y="3094038"/>
          <p14:tracePt t="29262" x="5038725" y="3041650"/>
          <p14:tracePt t="29270" x="4843463" y="3000375"/>
          <p14:tracePt t="29278" x="4714875" y="2965450"/>
          <p14:tracePt t="29286" x="4638675" y="2940050"/>
          <p14:tracePt t="29294" x="4613275" y="2932113"/>
          <p14:tracePt t="29302" x="4605338" y="2922588"/>
          <p14:tracePt t="29492" x="4605338" y="2906713"/>
          <p14:tracePt t="29516" x="4595813" y="2889250"/>
          <p14:tracePt t="29524" x="4587875" y="2881313"/>
          <p14:tracePt t="29532" x="4587875" y="2871788"/>
          <p14:tracePt t="29544" x="4587875" y="2863850"/>
          <p14:tracePt t="29557" x="4587875" y="2855913"/>
          <p14:tracePt t="29594" x="4587875" y="2846388"/>
          <p14:tracePt t="29610" x="4587875" y="2838450"/>
          <p14:tracePt t="29632" x="4587875" y="2820988"/>
          <p14:tracePt t="29640" x="4595813" y="2813050"/>
          <p14:tracePt t="29648" x="4595813" y="2805113"/>
          <p14:tracePt t="29657" x="4595813" y="2778125"/>
          <p14:tracePt t="29664" x="4613275" y="2736850"/>
          <p14:tracePt t="29672" x="4613275" y="2668588"/>
          <p14:tracePt t="29680" x="4613275" y="2566988"/>
          <p14:tracePt t="29688" x="4605338" y="2463800"/>
          <p14:tracePt t="29696" x="4605338" y="2336800"/>
          <p14:tracePt t="29704" x="4595813" y="2227263"/>
          <p14:tracePt t="29710" x="4570413" y="2098675"/>
          <p14:tracePt t="29720" x="4545013" y="1963738"/>
          <p14:tracePt t="29726" x="4529138" y="1852613"/>
          <p14:tracePt t="29734" x="4503738" y="1751013"/>
          <p14:tracePt t="29742" x="4476750" y="1665288"/>
          <p14:tracePt t="29750" x="4460875" y="1589088"/>
          <p14:tracePt t="29758" x="4451350" y="1538288"/>
          <p14:tracePt t="29766" x="4443413" y="1520825"/>
          <p14:tracePt t="29775" x="4443413" y="1504950"/>
          <p14:tracePt t="29782" x="4443413" y="1495425"/>
          <p14:tracePt t="29870" x="4443413" y="1504950"/>
          <p14:tracePt t="29878" x="4460875" y="1512888"/>
          <p14:tracePt t="29886" x="4486275" y="1520825"/>
          <p14:tracePt t="29894" x="4494213" y="1538288"/>
          <p14:tracePt t="29902" x="4545013" y="1555750"/>
          <p14:tracePt t="29910" x="4579938" y="1571625"/>
          <p14:tracePt t="29919" x="4621213" y="1589088"/>
          <p14:tracePt t="29926" x="4689475" y="1614488"/>
          <p14:tracePt t="29932" x="4749800" y="1631950"/>
          <p14:tracePt t="29940" x="4826000" y="1674813"/>
          <p14:tracePt t="29948" x="4884738" y="1708150"/>
          <p14:tracePt t="29957" x="4978400" y="1741488"/>
          <p14:tracePt t="29964" x="5054600" y="1776413"/>
          <p14:tracePt t="29974" x="5132388" y="1809750"/>
          <p14:tracePt t="29980" x="5191125" y="1835150"/>
          <p14:tracePt t="29988" x="5249863" y="1860550"/>
          <p14:tracePt t="29996" x="5318125" y="1895475"/>
          <p14:tracePt t="30002" x="5378450" y="1911350"/>
          <p14:tracePt t="30010" x="5411788" y="1928813"/>
          <p14:tracePt t="30018" x="5437188" y="1938338"/>
          <p14:tracePt t="30026" x="5446713" y="1946275"/>
          <p14:tracePt t="30034" x="5454650" y="1946275"/>
          <p14:tracePt t="30124" x="5454650" y="1954213"/>
          <p14:tracePt t="30132" x="5454650" y="1979613"/>
          <p14:tracePt t="30140" x="5462588" y="2022475"/>
          <p14:tracePt t="30148" x="5472113" y="2065338"/>
          <p14:tracePt t="30154" x="5480050" y="2124075"/>
          <p14:tracePt t="30162" x="5505450" y="2217738"/>
          <p14:tracePt t="30170" x="5513388" y="2303463"/>
          <p14:tracePt t="30180" x="5530850" y="2405063"/>
          <p14:tracePt t="30186" x="5538788" y="2489200"/>
          <p14:tracePt t="30194" x="5548313" y="2574925"/>
          <p14:tracePt t="30202" x="5556250" y="2660650"/>
          <p14:tracePt t="30210" x="5556250" y="2744788"/>
          <p14:tracePt t="30218" x="5573713" y="2830513"/>
          <p14:tracePt t="30226" x="5581650" y="2889250"/>
          <p14:tracePt t="30232" x="5581650" y="2949575"/>
          <p14:tracePt t="30240" x="5581650" y="2990850"/>
          <p14:tracePt t="30248" x="5591175" y="3016250"/>
          <p14:tracePt t="30257" x="5591175" y="3041650"/>
          <p14:tracePt t="30264" x="5591175" y="3051175"/>
          <p14:tracePt t="30273" x="5591175" y="3067050"/>
          <p14:tracePt t="30280" x="5591175" y="3084513"/>
          <p14:tracePt t="30462" x="5591175" y="3094038"/>
          <p14:tracePt t="30470" x="5591175" y="3101975"/>
          <p14:tracePt t="30478" x="5591175" y="3119438"/>
          <p14:tracePt t="30486" x="5599113" y="3135313"/>
          <p14:tracePt t="30494" x="5599113" y="3144838"/>
          <p14:tracePt t="30502" x="5607050" y="3160713"/>
          <p14:tracePt t="30510" x="5616575" y="3186113"/>
          <p14:tracePt t="30519" x="5624513" y="3221038"/>
          <p14:tracePt t="30526" x="5632450" y="3254375"/>
          <p14:tracePt t="30532" x="5641975" y="3271838"/>
          <p14:tracePt t="30540" x="5649913" y="3297238"/>
          <p14:tracePt t="30548" x="5649913" y="3314700"/>
          <p14:tracePt t="30556" x="5649913" y="3322638"/>
          <p14:tracePt t="30564" x="5657850" y="3340100"/>
          <p14:tracePt t="30573" x="5657850" y="3355975"/>
          <p14:tracePt t="30591" x="5657850" y="3365500"/>
          <p14:tracePt t="30596" x="5657850" y="3373438"/>
          <p14:tracePt t="30988" x="5667375" y="3373438"/>
          <p14:tracePt t="31000" x="5675313" y="3373438"/>
          <p14:tracePt t="31012" x="5683250" y="3373438"/>
          <p14:tracePt t="31114" x="5683250" y="3365500"/>
          <p14:tracePt t="31858" x="5683250" y="3355975"/>
          <p14:tracePt t="32614" x="5683250" y="3348038"/>
          <p14:tracePt t="32626" x="5675313" y="3340100"/>
          <p14:tracePt t="32634" x="5667375" y="3330575"/>
          <p14:tracePt t="32640" x="5649913" y="3314700"/>
          <p14:tracePt t="32648" x="5624513" y="3297238"/>
          <p14:tracePt t="32656" x="5607050" y="3279775"/>
          <p14:tracePt t="32664" x="5581650" y="3263900"/>
          <p14:tracePt t="32672" x="5565775" y="3238500"/>
          <p14:tracePt t="32680" x="5548313" y="3211513"/>
          <p14:tracePt t="32689" x="5522913" y="3195638"/>
          <p14:tracePt t="32696" x="5487988" y="3170238"/>
          <p14:tracePt t="32704" x="5462588" y="3152775"/>
          <p14:tracePt t="32712" x="5429250" y="3119438"/>
          <p14:tracePt t="32718" x="5378450" y="3084513"/>
          <p14:tracePt t="32726" x="5310188" y="3059113"/>
          <p14:tracePt t="32734" x="5259388" y="3016250"/>
          <p14:tracePt t="32742" x="5216525" y="3000375"/>
          <p14:tracePt t="32750" x="5165725" y="2974975"/>
          <p14:tracePt t="32758" x="5114925" y="2957513"/>
          <p14:tracePt t="32766" x="5097463" y="2940050"/>
          <p14:tracePt t="32774" x="5054600" y="2940050"/>
          <p14:tracePt t="32782" x="5021263" y="2932113"/>
          <p14:tracePt t="32790" x="4987925" y="2932113"/>
          <p14:tracePt t="32796" x="4953000" y="2932113"/>
          <p14:tracePt t="32804" x="4910138" y="2932113"/>
          <p14:tracePt t="32812" x="4851400" y="2932113"/>
          <p14:tracePt t="32821" x="4826000" y="2940050"/>
          <p14:tracePt t="32828" x="4791075" y="2940050"/>
          <p14:tracePt t="32838" x="4775200" y="2940050"/>
          <p14:tracePt t="32844" x="4757738" y="2949575"/>
          <p14:tracePt t="32860" x="4749800" y="2949575"/>
          <p14:tracePt t="32878" x="4749800" y="2957513"/>
          <p14:tracePt t="32890" x="4740275" y="2957513"/>
          <p14:tracePt t="32906" x="4740275" y="2965450"/>
          <p14:tracePt t="32914" x="4732338" y="2974975"/>
          <p14:tracePt t="32922" x="4732338" y="2982913"/>
          <p14:tracePt t="32938" x="4724400" y="2990850"/>
          <p14:tracePt t="32960" x="4724400" y="3000375"/>
          <p14:tracePt t="33008" x="4724400" y="2990850"/>
          <p14:tracePt t="33022" x="4724400" y="2982913"/>
          <p14:tracePt t="33030" x="4724400" y="2974975"/>
          <p14:tracePt t="33038" x="4724400" y="2965450"/>
          <p14:tracePt t="33046" x="4724400" y="2957513"/>
          <p14:tracePt t="33054" x="4724400" y="2932113"/>
          <p14:tracePt t="33062" x="4724400" y="2914650"/>
          <p14:tracePt t="33071" x="4714875" y="2881313"/>
          <p14:tracePt t="33078" x="4706938" y="2855913"/>
          <p14:tracePt t="33087" x="4706938" y="2830513"/>
          <p14:tracePt t="33092" x="4706938" y="2805113"/>
          <p14:tracePt t="33101" x="4706938" y="2770188"/>
          <p14:tracePt t="33109" x="4706938" y="2727325"/>
          <p14:tracePt t="33116" x="4706938" y="2686050"/>
          <p14:tracePt t="33124" x="4706938" y="2643188"/>
          <p14:tracePt t="33132" x="4706938" y="2592388"/>
          <p14:tracePt t="33140" x="4714875" y="2532063"/>
          <p14:tracePt t="33148" x="4714875" y="2506663"/>
          <p14:tracePt t="33156" x="4714875" y="2481263"/>
          <p14:tracePt t="33164" x="4724400" y="2463800"/>
          <p14:tracePt t="33171" x="4732338" y="2438400"/>
          <p14:tracePt t="33178" x="4740275" y="2430463"/>
          <p14:tracePt t="33187" x="4749800" y="2413000"/>
          <p14:tracePt t="33194" x="4757738" y="2397125"/>
          <p14:tracePt t="33202" x="4765675" y="2397125"/>
          <p14:tracePt t="33210" x="4765675" y="2379663"/>
          <p14:tracePt t="33218" x="4775200" y="2362200"/>
          <p14:tracePt t="33226" x="4783138" y="2354263"/>
          <p14:tracePt t="33234" x="4783138" y="2336800"/>
          <p14:tracePt t="33240" x="4791075" y="2319338"/>
          <p14:tracePt t="33256" x="4791075" y="2311400"/>
          <p14:tracePt t="33264" x="4800600" y="2311400"/>
          <p14:tracePt t="33432" x="4775200" y="2311400"/>
          <p14:tracePt t="33440" x="4706938" y="2286000"/>
          <p14:tracePt t="33448" x="4646613" y="2268538"/>
          <p14:tracePt t="33456" x="4570413" y="2235200"/>
          <p14:tracePt t="33464" x="4486275" y="2200275"/>
          <p14:tracePt t="33470" x="4349750" y="2159000"/>
          <p14:tracePt t="33478" x="4187825" y="2108200"/>
          <p14:tracePt t="33487" x="4010025" y="2047875"/>
          <p14:tracePt t="33494" x="3756025" y="2005013"/>
          <p14:tracePt t="33503" x="3457575" y="1971675"/>
          <p14:tracePt t="33510" x="3100388" y="1954213"/>
          <p14:tracePt t="33518" x="2778125" y="1920875"/>
          <p14:tracePt t="33526" x="2481263" y="1903413"/>
          <p14:tracePt t="33534" x="2217738" y="1903413"/>
          <p14:tracePt t="33542" x="1946275" y="1920875"/>
          <p14:tracePt t="33548" x="1647825" y="1954213"/>
          <p14:tracePt t="33556" x="1419225" y="2005013"/>
          <p14:tracePt t="33564" x="1223963" y="2047875"/>
          <p14:tracePt t="33574" x="1079500" y="2082800"/>
          <p14:tracePt t="33580" x="976313" y="2124075"/>
          <p14:tracePt t="33588" x="892175" y="2149475"/>
          <p14:tracePt t="33596" x="823913" y="2166938"/>
          <p14:tracePt t="33605" x="781050" y="2184400"/>
          <p14:tracePt t="33610" x="765175" y="2200275"/>
          <p14:tracePt t="33618" x="747713" y="2227263"/>
          <p14:tracePt t="33626" x="730250" y="2252663"/>
          <p14:tracePt t="33634" x="714375" y="2286000"/>
          <p14:tracePt t="33642" x="696913" y="2311400"/>
          <p14:tracePt t="33650" x="688975" y="2354263"/>
          <p14:tracePt t="33658" x="671513" y="2379663"/>
          <p14:tracePt t="33666" x="661988" y="2397125"/>
          <p14:tracePt t="33674" x="661988" y="2413000"/>
          <p14:tracePt t="33682" x="661988" y="2430463"/>
          <p14:tracePt t="33688" x="661988" y="2447925"/>
          <p14:tracePt t="33696" x="661988" y="2473325"/>
          <p14:tracePt t="33704" x="679450" y="2506663"/>
          <p14:tracePt t="33712" x="704850" y="2557463"/>
          <p14:tracePt t="33720" x="730250" y="2617788"/>
          <p14:tracePt t="33728" x="773113" y="2676525"/>
          <p14:tracePt t="33737" x="831850" y="2744788"/>
          <p14:tracePt t="33744" x="900113" y="2813050"/>
          <p14:tracePt t="33753" x="950913" y="2881313"/>
          <p14:tracePt t="33758" x="1019175" y="2940050"/>
          <p14:tracePt t="33766" x="1079500" y="3008313"/>
          <p14:tracePt t="33774" x="1147763" y="3059113"/>
          <p14:tracePt t="33782" x="1214438" y="3119438"/>
          <p14:tracePt t="33790" x="1274763" y="3170238"/>
          <p14:tracePt t="33798" x="1317625" y="3195638"/>
          <p14:tracePt t="33806" x="1350963" y="3228975"/>
          <p14:tracePt t="33814" x="1376363" y="3246438"/>
          <p14:tracePt t="33822" x="1393825" y="3263900"/>
          <p14:tracePt t="33830" x="1409700" y="3289300"/>
          <p14:tracePt t="33837" x="1419225" y="3314700"/>
          <p14:tracePt t="33844" x="1435100" y="3330575"/>
          <p14:tracePt t="33853" x="1462088" y="3348038"/>
          <p14:tracePt t="33860" x="1487488" y="3365500"/>
          <p14:tracePt t="33868" x="1512888" y="3373438"/>
          <p14:tracePt t="33876" x="1554163" y="3408363"/>
          <p14:tracePt t="33884" x="1614488" y="3433763"/>
          <p14:tracePt t="33892" x="1682750" y="3492500"/>
          <p14:tracePt t="33900" x="1758950" y="3568700"/>
          <p14:tracePt t="33908" x="1852613" y="3654425"/>
          <p14:tracePt t="33914" x="1946275" y="3705225"/>
          <p14:tracePt t="33922" x="2022475" y="3756025"/>
          <p14:tracePt t="33930" x="2081213" y="3773488"/>
          <p14:tracePt t="33938" x="2141538" y="3773488"/>
          <p14:tracePt t="33946" x="2200275" y="3763963"/>
          <p14:tracePt t="33954" x="2251075" y="3738563"/>
          <p14:tracePt t="33962" x="2301875" y="3722688"/>
          <p14:tracePt t="33971" x="2344738" y="3705225"/>
          <p14:tracePt t="33978" x="2395538" y="3687763"/>
          <p14:tracePt t="33984" x="2471738" y="3662363"/>
          <p14:tracePt t="33992" x="2557463" y="3629025"/>
          <p14:tracePt t="34000" x="2633663" y="3594100"/>
          <p14:tracePt t="34008" x="2727325" y="3560763"/>
          <p14:tracePt t="34016" x="2811463" y="3543300"/>
          <p14:tracePt t="34024" x="2940050" y="3492500"/>
          <p14:tracePt t="34032" x="3041650" y="3467100"/>
          <p14:tracePt t="34040" x="3143250" y="3449638"/>
          <p14:tracePt t="34048" x="3236913" y="3424238"/>
          <p14:tracePt t="34056" x="3322638" y="3408363"/>
          <p14:tracePt t="34062" x="3381375" y="3382963"/>
          <p14:tracePt t="34070" x="3432175" y="3355975"/>
          <p14:tracePt t="34078" x="3467100" y="3340100"/>
          <p14:tracePt t="34086" x="3482975" y="3322638"/>
          <p14:tracePt t="34094" x="3500438" y="3305175"/>
          <p14:tracePt t="34103" x="3508375" y="3289300"/>
          <p14:tracePt t="34118" x="3508375" y="3279775"/>
          <p14:tracePt t="34130" x="3508375" y="3271838"/>
          <p14:tracePt t="34136" x="3517900" y="3263900"/>
          <p14:tracePt t="34144" x="3525838" y="3246438"/>
          <p14:tracePt t="34153" x="3533775" y="3228975"/>
          <p14:tracePt t="34160" x="3551238" y="3203575"/>
          <p14:tracePt t="34170" x="3568700" y="3186113"/>
          <p14:tracePt t="34176" x="3586163" y="3135313"/>
          <p14:tracePt t="34184" x="3602038" y="3094038"/>
          <p14:tracePt t="34192" x="3619500" y="3041650"/>
          <p14:tracePt t="34200" x="3644900" y="2982913"/>
          <p14:tracePt t="34206" x="3662363" y="2922588"/>
          <p14:tracePt t="34214" x="3678238" y="2855913"/>
          <p14:tracePt t="34224" x="3703638" y="2813050"/>
          <p14:tracePt t="34230" x="3729038" y="2762250"/>
          <p14:tracePt t="34238" x="3746500" y="2744788"/>
          <p14:tracePt t="34246" x="3763963" y="2719388"/>
          <p14:tracePt t="34254" x="3781425" y="2711450"/>
          <p14:tracePt t="34262" x="3789363" y="2693988"/>
          <p14:tracePt t="34271" x="3806825" y="2686050"/>
          <p14:tracePt t="34278" x="3822700" y="2668588"/>
          <p14:tracePt t="34284" x="3840163" y="2660650"/>
          <p14:tracePt t="34292" x="3848100" y="2643188"/>
          <p14:tracePt t="34300" x="3865563" y="2643188"/>
          <p14:tracePt t="34308" x="3883025" y="2643188"/>
          <p14:tracePt t="34316" x="3883025" y="2633663"/>
          <p14:tracePt t="34340" x="3890963" y="2633663"/>
          <p14:tracePt t="34370" x="3900488" y="2633663"/>
          <p14:tracePt t="34378" x="3908425" y="2633663"/>
          <p14:tracePt t="34386" x="3916363" y="2633663"/>
          <p14:tracePt t="34394" x="3933825" y="2633663"/>
          <p14:tracePt t="34403" x="3941763" y="2651125"/>
          <p14:tracePt t="34410" x="3967163" y="2660650"/>
          <p14:tracePt t="34419" x="3984625" y="2676525"/>
          <p14:tracePt t="34426" x="4002088" y="2693988"/>
          <p14:tracePt t="34440" x="4017963" y="2711450"/>
          <p14:tracePt t="34448" x="4017963" y="2719388"/>
          <p14:tracePt t="34456" x="4027488" y="2719388"/>
          <p14:tracePt t="34718" x="4027488" y="2711450"/>
          <p14:tracePt t="34912" x="4017963" y="2711450"/>
          <p14:tracePt t="34940" x="4010025" y="2711450"/>
          <p14:tracePt t="35500" x="4010025" y="2719388"/>
          <p14:tracePt t="35520" x="4017963" y="2727325"/>
          <p14:tracePt t="35528" x="4035425" y="2744788"/>
          <p14:tracePt t="35536" x="4044950" y="2762250"/>
          <p14:tracePt t="35544" x="4060825" y="2778125"/>
          <p14:tracePt t="35552" x="4078288" y="2830513"/>
          <p14:tracePt t="35560" x="4129088" y="2855913"/>
          <p14:tracePt t="35566" x="4154488" y="2889250"/>
          <p14:tracePt t="35574" x="4187825" y="2940050"/>
          <p14:tracePt t="35582" x="4205288" y="2965450"/>
          <p14:tracePt t="35590" x="4222750" y="2982913"/>
          <p14:tracePt t="35598" x="4222750" y="2990850"/>
          <p14:tracePt t="35606" x="4230688" y="2990850"/>
          <p14:tracePt t="35648" x="4230688" y="3000375"/>
          <p14:tracePt t="35660" x="4230688" y="3008313"/>
          <p14:tracePt t="35668" x="4240213" y="3008313"/>
          <p14:tracePt t="35676" x="4248150" y="3025775"/>
          <p14:tracePt t="35685" x="4248150" y="3041650"/>
          <p14:tracePt t="35692" x="4256088" y="3051175"/>
          <p14:tracePt t="35702" x="4256088" y="3059113"/>
          <p14:tracePt t="35708" x="4265613" y="3067050"/>
          <p14:tracePt t="35714" x="4265613" y="3076575"/>
          <p14:tracePt t="35726" x="4273550" y="3076575"/>
          <p14:tracePt t="35751" x="4281488" y="3084513"/>
          <p14:tracePt t="35758" x="4291013" y="3094038"/>
          <p14:tracePt t="35766" x="4298950" y="3101975"/>
          <p14:tracePt t="35774" x="4316413" y="3109913"/>
          <p14:tracePt t="35782" x="4341813" y="3127375"/>
          <p14:tracePt t="35788" x="4367213" y="3144838"/>
          <p14:tracePt t="35796" x="4392613" y="3170238"/>
          <p14:tracePt t="35804" x="4410075" y="3186113"/>
          <p14:tracePt t="35812" x="4425950" y="3195638"/>
          <p14:tracePt t="35820" x="4443413" y="3211513"/>
          <p14:tracePt t="35828" x="4460875" y="3228975"/>
          <p14:tracePt t="35836" x="4476750" y="3238500"/>
          <p14:tracePt t="35844" x="4494213" y="3246438"/>
          <p14:tracePt t="35852" x="4511675" y="3254375"/>
          <p14:tracePt t="35860" x="4529138" y="3263900"/>
          <p14:tracePt t="35866" x="4537075" y="3263900"/>
          <p14:tracePt t="35874" x="4554538" y="3271838"/>
          <p14:tracePt t="35882" x="4570413" y="3279775"/>
          <p14:tracePt t="35890" x="4579938" y="3297238"/>
          <p14:tracePt t="35898" x="4613275" y="3305175"/>
          <p14:tracePt t="35908" x="4664075" y="3322638"/>
          <p14:tracePt t="35914" x="4714875" y="3340100"/>
          <p14:tracePt t="35922" x="4757738" y="3365500"/>
          <p14:tracePt t="35930" x="4808538" y="3382963"/>
          <p14:tracePt t="35939" x="4868863" y="3390900"/>
          <p14:tracePt t="35944" x="4927600" y="3398838"/>
          <p14:tracePt t="35952" x="4978400" y="3416300"/>
          <p14:tracePt t="35960" x="5003800" y="3424238"/>
          <p14:tracePt t="35968" x="5046663" y="3441700"/>
          <p14:tracePt t="35986" x="5072063" y="3459163"/>
          <p14:tracePt t="35992" x="5089525" y="3467100"/>
          <p14:tracePt t="36002" x="5089525" y="3475038"/>
          <p14:tracePt t="36022" x="5089525" y="3484563"/>
          <p14:tracePt t="36039" x="5089525" y="3492500"/>
          <p14:tracePt t="36046" x="5089525" y="3502025"/>
          <p14:tracePt t="36054" x="5080000" y="3502025"/>
          <p14:tracePt t="36062" x="5072063" y="3517900"/>
          <p14:tracePt t="36072" x="5054600" y="3527425"/>
          <p14:tracePt t="36078" x="5038725" y="3535363"/>
          <p14:tracePt t="36086" x="5029200" y="3535363"/>
          <p14:tracePt t="36092" x="5013325" y="3543300"/>
          <p14:tracePt t="36101" x="4995863" y="3543300"/>
          <p14:tracePt t="36116" x="4978400" y="3552825"/>
          <p14:tracePt t="36124" x="4970463" y="3552825"/>
          <p14:tracePt t="36140" x="4962525" y="3552825"/>
          <p14:tracePt t="36152" x="4953000" y="3552825"/>
          <p14:tracePt t="36166" x="4945063" y="3552825"/>
          <p14:tracePt t="36190" x="4935538" y="3552825"/>
          <p14:tracePt t="36206" x="4927600" y="3552825"/>
          <p14:tracePt t="36256" x="4927600" y="3543300"/>
          <p14:tracePt t="36264" x="4927600" y="3535363"/>
          <p14:tracePt t="36292" x="4919663" y="3535363"/>
          <p14:tracePt t="36300" x="4919663" y="3527425"/>
          <p14:tracePt t="36308" x="4919663" y="3517900"/>
          <p14:tracePt t="36322" x="4919663" y="3509963"/>
          <p14:tracePt t="36378" x="4919663" y="3502025"/>
          <p14:tracePt t="36416" x="4919663" y="3492500"/>
          <p14:tracePt t="36452" x="4910138" y="3492500"/>
          <p14:tracePt t="36460" x="4902200" y="3475038"/>
          <p14:tracePt t="36474" x="4894263" y="3459163"/>
          <p14:tracePt t="36482" x="4876800" y="3459163"/>
          <p14:tracePt t="36490" x="4859338" y="3441700"/>
          <p14:tracePt t="36498" x="4851400" y="3424238"/>
          <p14:tracePt t="36506" x="4833938" y="3398838"/>
          <p14:tracePt t="36514" x="4808538" y="3365500"/>
          <p14:tracePt t="36522" x="4765675" y="3314700"/>
          <p14:tracePt t="36530" x="4732338" y="3263900"/>
          <p14:tracePt t="36538" x="4706938" y="3211513"/>
          <p14:tracePt t="36544" x="4681538" y="3186113"/>
          <p14:tracePt t="36552" x="4664075" y="3178175"/>
          <p14:tracePt t="36560" x="4656138" y="3160713"/>
          <p14:tracePt t="36569" x="4646613" y="3144838"/>
          <p14:tracePt t="36584" x="4638675" y="3127375"/>
          <p14:tracePt t="36592" x="4621213" y="3109913"/>
          <p14:tracePt t="36601" x="4613275" y="3101975"/>
          <p14:tracePt t="36608" x="4605338" y="3084513"/>
          <p14:tracePt t="36614" x="4587875" y="3059113"/>
          <p14:tracePt t="36622" x="4570413" y="3025775"/>
          <p14:tracePt t="36630" x="4545013" y="2974975"/>
          <p14:tracePt t="36638" x="4529138" y="2940050"/>
          <p14:tracePt t="36646" x="4511675" y="2906713"/>
          <p14:tracePt t="36654" x="4494213" y="2881313"/>
          <p14:tracePt t="36662" x="4486275" y="2863850"/>
          <p14:tracePt t="36670" x="4476750" y="2855913"/>
          <p14:tracePt t="36678" x="4468813" y="2838450"/>
          <p14:tracePt t="36685" x="4468813" y="2830513"/>
          <p14:tracePt t="36692" x="4460875" y="2830513"/>
          <p14:tracePt t="36700" x="4451350" y="2813050"/>
          <p14:tracePt t="36708" x="4451350" y="2795588"/>
          <p14:tracePt t="36717" x="4443413" y="2787650"/>
          <p14:tracePt t="36724" x="4435475" y="2770188"/>
          <p14:tracePt t="36732" x="4418013" y="2752725"/>
          <p14:tracePt t="36740" x="4400550" y="2736850"/>
          <p14:tracePt t="36748" x="4384675" y="2719388"/>
          <p14:tracePt t="36756" x="4375150" y="2701925"/>
          <p14:tracePt t="36762" x="4359275" y="2686050"/>
          <p14:tracePt t="36770" x="4349750" y="2676525"/>
          <p14:tracePt t="36778" x="4341813" y="2668588"/>
          <p14:tracePt t="36786" x="4341813" y="2660650"/>
          <p14:tracePt t="36798" x="4341813" y="2651125"/>
          <p14:tracePt t="36806" x="4332288" y="2651125"/>
          <p14:tracePt t="36840" x="4324350" y="2651125"/>
          <p14:tracePt t="36848" x="4316413" y="2643188"/>
          <p14:tracePt t="36856" x="4306888" y="2625725"/>
          <p14:tracePt t="36864" x="4291013" y="2608263"/>
          <p14:tracePt t="36872" x="4273550" y="2600325"/>
          <p14:tracePt t="36880" x="4273550" y="2592388"/>
          <p14:tracePt t="36888" x="4256088" y="2582863"/>
          <p14:tracePt t="37058" x="4256088" y="2592388"/>
          <p14:tracePt t="37086" x="4256088" y="2600325"/>
          <p14:tracePt t="37106" x="4256088" y="2608263"/>
          <p14:tracePt t="37123" x="4256088" y="2617788"/>
          <p14:tracePt t="37130" x="4265613" y="2625725"/>
          <p14:tracePt t="37136" x="4265613" y="2633663"/>
          <p14:tracePt t="37144" x="4273550" y="2633663"/>
          <p14:tracePt t="37152" x="4281488" y="2651125"/>
          <p14:tracePt t="37160" x="4281488" y="2660650"/>
          <p14:tracePt t="37176" x="4281488" y="2668588"/>
          <p14:tracePt t="37184" x="4291013" y="2676525"/>
          <p14:tracePt t="37348" x="4291013" y="2668588"/>
          <p14:tracePt t="40780" x="4291013" y="2660650"/>
          <p14:tracePt t="40854" x="4291013" y="2651125"/>
          <p14:tracePt t="40866" x="4291013" y="2643188"/>
          <p14:tracePt t="40882" x="4291013" y="2633663"/>
          <p14:tracePt t="40890" x="4291013" y="2625725"/>
          <p14:tracePt t="40904" x="4291013" y="2608263"/>
          <p14:tracePt t="40913" x="4298950" y="2600325"/>
          <p14:tracePt t="40920" x="4298950" y="2592388"/>
          <p14:tracePt t="40929" x="4306888" y="2574925"/>
          <p14:tracePt t="40936" x="4306888" y="2566988"/>
          <p14:tracePt t="40952" x="4316413" y="2557463"/>
          <p14:tracePt t="40960" x="4324350" y="2549525"/>
          <p14:tracePt t="40968" x="4332288" y="2549525"/>
          <p14:tracePt t="40982" x="4341813" y="2541588"/>
          <p14:tracePt t="40984" x="4349750" y="2541588"/>
          <p14:tracePt t="40990" x="4359275" y="2532063"/>
          <p14:tracePt t="40998" x="4375150" y="2532063"/>
          <p14:tracePt t="41006" x="4392613" y="2524125"/>
          <p14:tracePt t="41014" x="4400550" y="2524125"/>
          <p14:tracePt t="41022" x="4418013" y="2524125"/>
          <p14:tracePt t="41030" x="4425950" y="2524125"/>
          <p14:tracePt t="41038" x="4451350" y="2524125"/>
          <p14:tracePt t="41047" x="4476750" y="2524125"/>
          <p14:tracePt t="41052" x="4494213" y="2524125"/>
          <p14:tracePt t="41060" x="4529138" y="2524125"/>
          <p14:tracePt t="41068" x="4562475" y="2524125"/>
          <p14:tracePt t="41076" x="4587875" y="2524125"/>
          <p14:tracePt t="41084" x="4595813" y="2524125"/>
          <p14:tracePt t="41092" x="4613275" y="2532063"/>
          <p14:tracePt t="41100" x="4630738" y="2532063"/>
          <p14:tracePt t="41108" x="4638675" y="2541588"/>
          <p14:tracePt t="41116" x="4656138" y="2541588"/>
          <p14:tracePt t="41124" x="4673600" y="2541588"/>
          <p14:tracePt t="41132" x="4681538" y="2549525"/>
          <p14:tracePt t="41138" x="4689475" y="2549525"/>
          <p14:tracePt t="41148" x="4699000" y="2557463"/>
          <p14:tracePt t="41154" x="4714875" y="2566988"/>
          <p14:tracePt t="41163" x="4724400" y="2574925"/>
          <p14:tracePt t="41170" x="4740275" y="2582863"/>
          <p14:tracePt t="41178" x="4749800" y="2592388"/>
          <p14:tracePt t="41186" x="4757738" y="2592388"/>
          <p14:tracePt t="41194" x="4765675" y="2600325"/>
          <p14:tracePt t="41224" x="4765675" y="2608263"/>
          <p14:tracePt t="41272" x="4775200" y="2608263"/>
          <p14:tracePt t="41286" x="4783138" y="2617788"/>
          <p14:tracePt t="41294" x="4791075" y="2625725"/>
          <p14:tracePt t="41302" x="4800600" y="2625725"/>
          <p14:tracePt t="41310" x="4818063" y="2633663"/>
          <p14:tracePt t="41320" x="4826000" y="2643188"/>
          <p14:tracePt t="41326" x="4843463" y="2651125"/>
          <p14:tracePt t="41334" x="4851400" y="2660650"/>
          <p14:tracePt t="41350" x="4859338" y="2660650"/>
          <p14:tracePt t="41356" x="4868863" y="2660650"/>
          <p14:tracePt t="41364" x="4876800" y="2660650"/>
          <p14:tracePt t="41376" x="4884738" y="2668588"/>
          <p14:tracePt t="41384" x="4902200" y="2668588"/>
          <p14:tracePt t="41392" x="4910138" y="2676525"/>
          <p14:tracePt t="41400" x="4927600" y="2676525"/>
          <p14:tracePt t="41408" x="4945063" y="2686050"/>
          <p14:tracePt t="41416" x="4953000" y="2686050"/>
          <p14:tracePt t="41424" x="4970463" y="2686050"/>
          <p14:tracePt t="41438" x="4978400" y="2686050"/>
          <p14:tracePt t="41661" x="4978400" y="2676525"/>
          <p14:tracePt t="41668" x="4995863" y="2668588"/>
          <p14:tracePt t="41676" x="5013325" y="2660650"/>
          <p14:tracePt t="41684" x="5021263" y="2651125"/>
          <p14:tracePt t="41692" x="5038725" y="2633663"/>
          <p14:tracePt t="41700" x="5054600" y="2625725"/>
          <p14:tracePt t="41708" x="5072063" y="2608263"/>
          <p14:tracePt t="41716" x="5080000" y="2592388"/>
          <p14:tracePt t="41724" x="5097463" y="2574925"/>
          <p14:tracePt t="41732" x="5114925" y="2557463"/>
          <p14:tracePt t="41738" x="5132388" y="2549525"/>
          <p14:tracePt t="41746" x="5140325" y="2532063"/>
          <p14:tracePt t="41754" x="5157788" y="2516188"/>
          <p14:tracePt t="41762" x="5173663" y="2498725"/>
          <p14:tracePt t="41770" x="5191125" y="2473325"/>
          <p14:tracePt t="41779" x="5208588" y="2463800"/>
          <p14:tracePt t="41786" x="5216525" y="2447925"/>
          <p14:tracePt t="41794" x="5233988" y="2430463"/>
          <p14:tracePt t="41802" x="5249863" y="2413000"/>
          <p14:tracePt t="41808" x="5267325" y="2413000"/>
          <p14:tracePt t="41816" x="5284788" y="2397125"/>
          <p14:tracePt t="41832" x="5292725" y="2387600"/>
          <p14:tracePt t="42000" x="5302250" y="2387600"/>
          <p14:tracePt t="42012" x="5302250" y="2379663"/>
          <p14:tracePt t="42020" x="5310188" y="2379663"/>
          <p14:tracePt t="42028" x="5318125" y="2379663"/>
          <p14:tracePt t="42124" x="5318125" y="2387600"/>
          <p14:tracePt t="42145" x="5310188" y="2397125"/>
          <p14:tracePt t="42160" x="5302250" y="2405063"/>
          <p14:tracePt t="42168" x="5284788" y="2405063"/>
          <p14:tracePt t="42176" x="5284788" y="2413000"/>
          <p14:tracePt t="42182" x="5267325" y="2413000"/>
          <p14:tracePt t="42190" x="5259388" y="2413000"/>
          <p14:tracePt t="42198" x="5249863" y="2413000"/>
          <p14:tracePt t="42206" x="5241925" y="2413000"/>
          <p14:tracePt t="42214" x="5233988" y="2413000"/>
          <p14:tracePt t="42230" x="5224463" y="2413000"/>
          <p14:tracePt t="42238" x="5216525" y="2413000"/>
          <p14:tracePt t="42324" x="5208588" y="2405063"/>
          <p14:tracePt t="42332" x="5199063" y="2405063"/>
          <p14:tracePt t="42338" x="5183188" y="2397125"/>
          <p14:tracePt t="42346" x="5165725" y="2387600"/>
          <p14:tracePt t="42354" x="5148263" y="2371725"/>
          <p14:tracePt t="42362" x="5140325" y="2362200"/>
          <p14:tracePt t="42370" x="5122863" y="2354263"/>
          <p14:tracePt t="42378" x="5106988" y="2344738"/>
          <p14:tracePt t="42386" x="5097463" y="2344738"/>
          <p14:tracePt t="42402" x="5080000" y="2344738"/>
          <p14:tracePt t="42408" x="5072063" y="2336800"/>
          <p14:tracePt t="42418" x="5064125" y="2328863"/>
          <p14:tracePt t="42424" x="5046663" y="2311400"/>
          <p14:tracePt t="42432" x="5029200" y="2303463"/>
          <p14:tracePt t="42440" x="5029200" y="2286000"/>
          <p14:tracePt t="42448" x="5013325" y="2268538"/>
          <p14:tracePt t="42456" x="5003800" y="2260600"/>
          <p14:tracePt t="42464" x="4995863" y="2252663"/>
          <p14:tracePt t="42472" x="4995863" y="2243138"/>
          <p14:tracePt t="42482" x="4995863" y="2235200"/>
          <p14:tracePt t="42486" x="4987925" y="2235200"/>
          <p14:tracePt t="42495" x="4987925" y="2227263"/>
          <p14:tracePt t="42502" x="4987925" y="2217738"/>
          <p14:tracePt t="42510" x="4978400" y="2209800"/>
          <p14:tracePt t="42518" x="4978400" y="2200275"/>
          <p14:tracePt t="42526" x="4978400" y="2192338"/>
          <p14:tracePt t="42534" x="4970463" y="2192338"/>
          <p14:tracePt t="42658" x="4970463" y="2174875"/>
          <p14:tracePt t="42670" x="4970463" y="2166938"/>
          <p14:tracePt t="42678" x="4970463" y="2159000"/>
          <p14:tracePt t="42686" x="4970463" y="2141538"/>
          <p14:tracePt t="42695" x="4970463" y="2133600"/>
          <p14:tracePt t="42702" x="4970463" y="2116138"/>
          <p14:tracePt t="42708" x="4970463" y="2108200"/>
          <p14:tracePt t="42716" x="4970463" y="2098675"/>
          <p14:tracePt t="42724" x="4970463" y="2090738"/>
          <p14:tracePt t="42744" x="4970463" y="2082800"/>
          <p14:tracePt t="44520" x="4970463" y="2090738"/>
          <p14:tracePt t="44565" x="4970463" y="2098675"/>
          <p14:tracePt t="44584" x="4970463" y="2108200"/>
          <p14:tracePt t="44794" x="4970463" y="2116138"/>
          <p14:tracePt t="44880" x="4970463" y="2124075"/>
          <p14:tracePt t="44890" x="4970463" y="2133600"/>
          <p14:tracePt t="44972" x="4970463" y="2141538"/>
          <p14:tracePt t="45190" x="4970463" y="2149475"/>
          <p14:tracePt t="45214" x="4970463" y="2159000"/>
          <p14:tracePt t="45234" x="4970463" y="2166938"/>
          <p14:tracePt t="45242" x="4978400" y="2174875"/>
          <p14:tracePt t="45254" x="4978400" y="2184400"/>
          <p14:tracePt t="45262" x="4978400" y="2200275"/>
          <p14:tracePt t="45268" x="4987925" y="2209800"/>
          <p14:tracePt t="45276" x="4987925" y="2227263"/>
          <p14:tracePt t="45284" x="4987925" y="2243138"/>
          <p14:tracePt t="45292" x="4995863" y="2252663"/>
          <p14:tracePt t="45300" x="4995863" y="2268538"/>
          <p14:tracePt t="45309" x="4995863" y="2278063"/>
          <p14:tracePt t="45316" x="5003800" y="2278063"/>
          <p14:tracePt t="45328" x="5003800" y="2286000"/>
          <p14:tracePt t="45370" x="5003800" y="2293938"/>
          <p14:tracePt t="45382" x="5013325" y="2303463"/>
          <p14:tracePt t="45398" x="5013325" y="2311400"/>
          <p14:tracePt t="45406" x="5013325" y="2319338"/>
          <p14:tracePt t="45420" x="5013325" y="2328863"/>
          <p14:tracePt t="45428" x="5021263" y="2344738"/>
          <p14:tracePt t="45436" x="5029200" y="2344738"/>
          <p14:tracePt t="45444" x="5029200" y="2354263"/>
          <p14:tracePt t="45452" x="5029200" y="2362200"/>
          <p14:tracePt t="45460" x="5038725" y="2371725"/>
          <p14:tracePt t="45486" x="5038725" y="2379663"/>
          <p14:tracePt t="45494" x="5038725" y="2387600"/>
          <p14:tracePt t="45604" x="5038725" y="2397125"/>
          <p14:tracePt t="45642" x="5038725" y="2405063"/>
          <p14:tracePt t="45776" x="5029200" y="2405063"/>
          <p14:tracePt t="45784" x="5029200" y="2397125"/>
          <p14:tracePt t="45790" x="5021263" y="2397125"/>
          <p14:tracePt t="45897" x="5021263" y="2387600"/>
          <p14:tracePt t="45920" x="5013325" y="2387600"/>
          <p14:tracePt t="45932" x="5013325" y="2379663"/>
          <p14:tracePt t="46028" x="5013325" y="2371725"/>
          <p14:tracePt t="51032" x="5013325" y="2379663"/>
          <p14:tracePt t="51040" x="5013325" y="2387600"/>
          <p14:tracePt t="51064" x="5021263" y="2387600"/>
          <p14:tracePt t="51072" x="5021263" y="2397125"/>
          <p14:tracePt t="51098" x="5021263" y="2405063"/>
          <p14:tracePt t="51118" x="5029200" y="2413000"/>
          <p14:tracePt t="51148" x="5038725" y="2413000"/>
          <p14:tracePt t="51160" x="5038725" y="2422525"/>
          <p14:tracePt t="51184" x="5038725" y="2430463"/>
          <p14:tracePt t="51221" x="5038725" y="2438400"/>
          <p14:tracePt t="51266" x="5046663" y="2447925"/>
          <p14:tracePt t="51278" x="5046663" y="2455863"/>
          <p14:tracePt t="51294" x="5054600" y="2463800"/>
          <p14:tracePt t="51300" x="5054600" y="2473325"/>
          <p14:tracePt t="51308" x="5064125" y="2489200"/>
          <p14:tracePt t="51316" x="5064125" y="2506663"/>
          <p14:tracePt t="51324" x="5064125" y="2516188"/>
          <p14:tracePt t="51332" x="5064125" y="2532063"/>
          <p14:tracePt t="51340" x="5064125" y="2549525"/>
          <p14:tracePt t="51348" x="5072063" y="2549525"/>
          <p14:tracePt t="51356" x="5072063" y="2566988"/>
          <p14:tracePt t="51364" x="5080000" y="2582863"/>
          <p14:tracePt t="51378" x="5080000" y="2592388"/>
          <p14:tracePt t="51387" x="5080000" y="2608263"/>
          <p14:tracePt t="51394" x="5089525" y="2617788"/>
          <p14:tracePt t="51403" x="5097463" y="2633663"/>
          <p14:tracePt t="51410" x="5097463" y="2651125"/>
          <p14:tracePt t="51418" x="5106988" y="2660650"/>
          <p14:tracePt t="51426" x="5106988" y="2676525"/>
          <p14:tracePt t="51434" x="5106988" y="2693988"/>
          <p14:tracePt t="51442" x="5114925" y="2701925"/>
          <p14:tracePt t="51448" x="5114925" y="2719388"/>
          <p14:tracePt t="51456" x="5122863" y="2736850"/>
          <p14:tracePt t="51464" x="5122863" y="2744788"/>
          <p14:tracePt t="51472" x="5122863" y="2762250"/>
          <p14:tracePt t="51480" x="5132388" y="2770188"/>
          <p14:tracePt t="51488" x="5132388" y="2787650"/>
          <p14:tracePt t="51496" x="5132388" y="2805113"/>
          <p14:tracePt t="51694" x="5122863" y="2795588"/>
          <p14:tracePt t="51722" x="5122863" y="2787650"/>
          <p14:tracePt t="51734" x="5114925" y="2787650"/>
          <p14:tracePt t="51742" x="5114925" y="2778125"/>
          <p14:tracePt t="51751" x="5114925" y="2770188"/>
          <p14:tracePt t="51769" x="5106988" y="2762250"/>
          <p14:tracePt t="51776" x="5106988" y="2752725"/>
          <p14:tracePt t="51792" x="5106988" y="2744788"/>
          <p14:tracePt t="51808" x="5106988" y="2736850"/>
          <p14:tracePt t="51916" x="5097463" y="2727325"/>
          <p14:tracePt t="51932" x="5080000" y="2727325"/>
          <p14:tracePt t="51940" x="5038725" y="2719388"/>
          <p14:tracePt t="51948" x="5013325" y="2719388"/>
          <p14:tracePt t="51956" x="4970463" y="2719388"/>
          <p14:tracePt t="51964" x="4919663" y="2719388"/>
          <p14:tracePt t="51986" x="4833938" y="2727325"/>
          <p14:tracePt t="51988" x="4783138" y="2736850"/>
          <p14:tracePt t="51994" x="4749800" y="2744788"/>
          <p14:tracePt t="52003" x="4714875" y="2752725"/>
          <p14:tracePt t="52010" x="4689475" y="2752725"/>
          <p14:tracePt t="52020" x="4664075" y="2762250"/>
          <p14:tracePt t="52026" x="4638675" y="2762250"/>
          <p14:tracePt t="52034" x="4621213" y="2770188"/>
          <p14:tracePt t="52042" x="4595813" y="2770188"/>
          <p14:tracePt t="52050" x="4579938" y="2770188"/>
          <p14:tracePt t="52056" x="4570413" y="2770188"/>
          <p14:tracePt t="52064" x="4562475" y="2770188"/>
          <p14:tracePt t="52112" x="4554538" y="2770188"/>
          <p14:tracePt t="52196" x="4554538" y="2762250"/>
          <p14:tracePt t="52224" x="4554538" y="2752725"/>
          <p14:tracePt t="52232" x="4554538" y="2736850"/>
          <p14:tracePt t="52248" x="4554538" y="2727325"/>
          <p14:tracePt t="52256" x="4554538" y="2711450"/>
          <p14:tracePt t="52264" x="4554538" y="2701925"/>
          <p14:tracePt t="52272" x="4554538" y="2686050"/>
          <p14:tracePt t="52278" x="4554538" y="2676525"/>
          <p14:tracePt t="52286" x="4554538" y="2660650"/>
          <p14:tracePt t="52294" x="4554538" y="2643188"/>
          <p14:tracePt t="52302" x="4554538" y="2633663"/>
          <p14:tracePt t="52310" x="4554538" y="2617788"/>
          <p14:tracePt t="52319" x="4554538" y="2608263"/>
          <p14:tracePt t="52326" x="4554538" y="2592388"/>
          <p14:tracePt t="52334" x="4554538" y="2574925"/>
          <p14:tracePt t="52342" x="4554538" y="2566988"/>
          <p14:tracePt t="52350" x="4554538" y="2549525"/>
          <p14:tracePt t="52356" x="4554538" y="2532063"/>
          <p14:tracePt t="52364" x="4554538" y="2524125"/>
          <p14:tracePt t="52372" x="4554538" y="2506663"/>
          <p14:tracePt t="52390" x="4562475" y="2498725"/>
          <p14:tracePt t="52404" x="4562475" y="2489200"/>
          <p14:tracePt t="52430" x="4570413" y="2489200"/>
          <p14:tracePt t="52446" x="4570413" y="2481263"/>
          <p14:tracePt t="52454" x="4579938" y="2481263"/>
          <p14:tracePt t="52462" x="4595813" y="2481263"/>
          <p14:tracePt t="52470" x="4605338" y="2473325"/>
          <p14:tracePt t="52478" x="4621213" y="2473325"/>
          <p14:tracePt t="52486" x="4630738" y="2473325"/>
          <p14:tracePt t="52494" x="4646613" y="2463800"/>
          <p14:tracePt t="52500" x="4689475" y="2463800"/>
          <p14:tracePt t="52508" x="4724400" y="2463800"/>
          <p14:tracePt t="52516" x="4765675" y="2463800"/>
          <p14:tracePt t="52524" x="4808538" y="2463800"/>
          <p14:tracePt t="52532" x="4843463" y="2463800"/>
          <p14:tracePt t="52540" x="4868863" y="2463800"/>
          <p14:tracePt t="52548" x="4894263" y="2463800"/>
          <p14:tracePt t="52556" x="4919663" y="2473325"/>
          <p14:tracePt t="52564" x="4945063" y="2473325"/>
          <p14:tracePt t="52572" x="4962525" y="2481263"/>
          <p14:tracePt t="52578" x="4978400" y="2481263"/>
          <p14:tracePt t="52586" x="4995863" y="2481263"/>
          <p14:tracePt t="52594" x="5003800" y="2489200"/>
          <p14:tracePt t="52606" x="5013325" y="2489200"/>
          <p14:tracePt t="52614" x="5029200" y="2489200"/>
          <p14:tracePt t="52630" x="5038725" y="2489200"/>
          <p14:tracePt t="52638" x="5046663" y="2489200"/>
          <p14:tracePt t="52644" x="5064125" y="2489200"/>
          <p14:tracePt t="52652" x="5080000" y="2498725"/>
          <p14:tracePt t="52660" x="5089525" y="2498725"/>
          <p14:tracePt t="52669" x="5106988" y="2498725"/>
          <p14:tracePt t="52676" x="5122863" y="2506663"/>
          <p14:tracePt t="52692" x="5132388" y="2506663"/>
          <p14:tracePt t="52700" x="5140325" y="2506663"/>
          <p14:tracePt t="52800" x="5140325" y="2516188"/>
          <p14:tracePt t="52844" x="5140325" y="2524125"/>
          <p14:tracePt t="52852" x="5148263" y="2541588"/>
          <p14:tracePt t="52860" x="5165725" y="2549525"/>
          <p14:tracePt t="52868" x="5173663" y="2566988"/>
          <p14:tracePt t="52874" x="5183188" y="2592388"/>
          <p14:tracePt t="52882" x="5191125" y="2608263"/>
          <p14:tracePt t="52890" x="5199063" y="2617788"/>
          <p14:tracePt t="52898" x="5199063" y="2633663"/>
          <p14:tracePt t="52906" x="5208588" y="2651125"/>
          <p14:tracePt t="52914" x="5208588" y="2660650"/>
          <p14:tracePt t="52922" x="5216525" y="2668588"/>
          <p14:tracePt t="52935" x="5216525" y="2676525"/>
          <p14:tracePt t="54542" x="5216525" y="2686050"/>
          <p14:tracePt t="54550" x="5216525" y="2701925"/>
          <p14:tracePt t="54558" x="5216525" y="2711450"/>
          <p14:tracePt t="54567" x="5208588" y="2727325"/>
          <p14:tracePt t="54574" x="5199063" y="2752725"/>
          <p14:tracePt t="54584" x="5199063" y="2770188"/>
          <p14:tracePt t="54590" x="5191125" y="2787650"/>
          <p14:tracePt t="54598" x="5183188" y="2813050"/>
          <p14:tracePt t="54604" x="5183188" y="2838450"/>
          <p14:tracePt t="54612" x="5173663" y="2863850"/>
          <p14:tracePt t="54620" x="5173663" y="2889250"/>
          <p14:tracePt t="54628" x="5165725" y="2906713"/>
          <p14:tracePt t="54636" x="5157788" y="2914650"/>
          <p14:tracePt t="54644" x="5157788" y="2932113"/>
          <p14:tracePt t="54652" x="5157788" y="2940050"/>
          <p14:tracePt t="54862" x="5148263" y="2940050"/>
          <p14:tracePt t="54870" x="5140325" y="2940050"/>
          <p14:tracePt t="54878" x="5132388" y="2940050"/>
          <p14:tracePt t="54886" x="5132388" y="2949575"/>
          <p14:tracePt t="54910" x="5122863" y="2949575"/>
          <p14:tracePt t="54920" x="5122863" y="2957513"/>
          <p14:tracePt t="54928" x="5114925" y="2957513"/>
          <p14:tracePt t="54940" x="5114925" y="2965450"/>
          <p14:tracePt t="54956" x="5106988" y="2965450"/>
          <p14:tracePt t="54964" x="5097463" y="2974975"/>
          <p14:tracePt t="54983" x="5097463" y="2982913"/>
          <p14:tracePt t="55002" x="5097463" y="2990850"/>
          <p14:tracePt t="55026" x="5089525" y="3000375"/>
          <p14:tracePt t="55034" x="5089525" y="3008313"/>
          <p14:tracePt t="55042" x="5072063" y="3016250"/>
          <p14:tracePt t="55050" x="5064125" y="3033713"/>
          <p14:tracePt t="55058" x="5064125" y="3041650"/>
          <p14:tracePt t="55064" x="5054600" y="3051175"/>
          <p14:tracePt t="55072" x="5046663" y="3067050"/>
          <p14:tracePt t="55080" x="5038725" y="3067050"/>
          <p14:tracePt t="55088" x="5038725" y="3076575"/>
          <p14:tracePt t="55158" x="5029200" y="3076575"/>
          <p14:tracePt t="55198" x="5021263" y="3076575"/>
          <p14:tracePt t="55342" x="5021263" y="3067050"/>
          <p14:tracePt t="55350" x="5021263" y="3059113"/>
          <p14:tracePt t="55474" x="5029200" y="3059113"/>
          <p14:tracePt t="55598" x="5038725" y="3059113"/>
          <p14:tracePt t="55684" x="5046663" y="3059113"/>
          <p14:tracePt t="55742" x="5054600" y="3059113"/>
          <p14:tracePt t="56058" x="5064125" y="3059113"/>
          <p14:tracePt t="56074" x="5072063" y="3059113"/>
          <p14:tracePt t="56378" x="5080000" y="3059113"/>
          <p14:tracePt t="56628" x="5089525" y="3059113"/>
          <p14:tracePt t="57442" x="5097463" y="3059113"/>
          <p14:tracePt t="57450" x="5106988" y="3059113"/>
          <p14:tracePt t="57458" x="5114925" y="3051175"/>
          <p14:tracePt t="57466" x="5132388" y="3051175"/>
          <p14:tracePt t="57472" x="5148263" y="3041650"/>
          <p14:tracePt t="57481" x="5157788" y="3033713"/>
          <p14:tracePt t="57488" x="5173663" y="3025775"/>
          <p14:tracePt t="57497" x="5191125" y="3025775"/>
          <p14:tracePt t="57512" x="5199063" y="3025775"/>
          <p14:tracePt t="57520" x="5208588" y="3016250"/>
          <p14:tracePt t="57528" x="5216525" y="3016250"/>
          <p14:tracePt t="57558" x="5224463" y="3016250"/>
          <p14:tracePt t="57566" x="5233988" y="3008313"/>
          <p14:tracePt t="57586" x="5241925" y="3008313"/>
          <p14:tracePt t="57594" x="5249863" y="3008313"/>
          <p14:tracePt t="57602" x="5259388" y="3008313"/>
          <p14:tracePt t="57610" x="5276850" y="3000375"/>
          <p14:tracePt t="57619" x="5292725" y="3000375"/>
          <p14:tracePt t="57624" x="5302250" y="3000375"/>
          <p14:tracePt t="57632" x="5318125" y="2990850"/>
          <p14:tracePt t="57640" x="5335588" y="2982913"/>
          <p14:tracePt t="57648" x="5343525" y="2974975"/>
          <p14:tracePt t="57656" x="5360988" y="2965450"/>
          <p14:tracePt t="57664" x="5378450" y="2965450"/>
          <p14:tracePt t="57672" x="5403850" y="2957513"/>
          <p14:tracePt t="57681" x="5411788" y="2949575"/>
          <p14:tracePt t="57688" x="5437188" y="2949575"/>
          <p14:tracePt t="57697" x="5462588" y="2949575"/>
          <p14:tracePt t="57703" x="5480050" y="2949575"/>
          <p14:tracePt t="57710" x="5513388" y="2949575"/>
          <p14:tracePt t="57718" x="5538788" y="2949575"/>
          <p14:tracePt t="57726" x="5556250" y="2949575"/>
          <p14:tracePt t="57734" x="5573713" y="2949575"/>
          <p14:tracePt t="57742" x="5591175" y="2949575"/>
          <p14:tracePt t="57750" x="5607050" y="2949575"/>
          <p14:tracePt t="57758" x="5624513" y="2949575"/>
          <p14:tracePt t="57766" x="5641975" y="2949575"/>
          <p14:tracePt t="57772" x="5667375" y="2949575"/>
          <p14:tracePt t="57781" x="5700713" y="2949575"/>
          <p14:tracePt t="57788" x="5735638" y="2949575"/>
          <p14:tracePt t="57797" x="5776913" y="2949575"/>
          <p14:tracePt t="57804" x="5827713" y="2949575"/>
          <p14:tracePt t="57812" x="5880100" y="2949575"/>
          <p14:tracePt t="57820" x="5921375" y="2965450"/>
          <p14:tracePt t="57828" x="5964238" y="2965450"/>
          <p14:tracePt t="57838" x="5981700" y="2965450"/>
          <p14:tracePt t="57842" x="6007100" y="2965450"/>
          <p14:tracePt t="57850" x="6015038" y="2965450"/>
          <p14:tracePt t="57858" x="6032500" y="2974975"/>
          <p14:tracePt t="57866" x="6049963" y="2974975"/>
          <p14:tracePt t="57883" x="6065838" y="2982913"/>
          <p14:tracePt t="57890" x="6075363" y="2982913"/>
          <p14:tracePt t="57898" x="6075363" y="2990850"/>
          <p14:tracePt t="57914" x="6083300" y="2990850"/>
          <p14:tracePt t="57920" x="6083300" y="3000375"/>
          <p14:tracePt t="57928" x="6091238" y="3000375"/>
          <p14:tracePt t="57936" x="6091238" y="3008313"/>
          <p14:tracePt t="57981" x="6091238" y="3016250"/>
          <p14:tracePt t="57988" x="6091238" y="3025775"/>
          <p14:tracePt t="57994" x="6091238" y="3033713"/>
          <p14:tracePt t="58002" x="6091238" y="3041650"/>
          <p14:tracePt t="58010" x="6083300" y="3051175"/>
          <p14:tracePt t="58019" x="6065838" y="3067050"/>
          <p14:tracePt t="58026" x="6057900" y="3084513"/>
          <p14:tracePt t="58034" x="6040438" y="3094038"/>
          <p14:tracePt t="58042" x="6015038" y="3109913"/>
          <p14:tracePt t="58050" x="5997575" y="3127375"/>
          <p14:tracePt t="58058" x="5981700" y="3144838"/>
          <p14:tracePt t="58066" x="5946775" y="3160713"/>
          <p14:tracePt t="58072" x="5921375" y="3178175"/>
          <p14:tracePt t="58080" x="5895975" y="3186113"/>
          <p14:tracePt t="58088" x="5862638" y="3195638"/>
          <p14:tracePt t="58097" x="5837238" y="3203575"/>
          <p14:tracePt t="58104" x="5786438" y="3211513"/>
          <p14:tracePt t="58114" x="5708650" y="3228975"/>
          <p14:tracePt t="58120" x="5624513" y="3254375"/>
          <p14:tracePt t="58129" x="5497513" y="3279775"/>
          <p14:tracePt t="58136" x="5327650" y="3314700"/>
          <p14:tracePt t="58144" x="5114925" y="3340100"/>
          <p14:tracePt t="58150" x="4868863" y="3373438"/>
          <p14:tracePt t="58158" x="4595813" y="3408363"/>
          <p14:tracePt t="58166" x="4291013" y="3441700"/>
          <p14:tracePt t="58174" x="3992563" y="3475038"/>
          <p14:tracePt t="58182" x="3695700" y="3492500"/>
          <p14:tracePt t="58190" x="3398838" y="3527425"/>
          <p14:tracePt t="58198" x="3152775" y="3552825"/>
          <p14:tracePt t="58206" x="2905125" y="3586163"/>
          <p14:tracePt t="58214" x="2684463" y="3611563"/>
          <p14:tracePt t="58220" x="2549525" y="3611563"/>
          <p14:tracePt t="58228" x="2430463" y="3611563"/>
          <p14:tracePt t="58236" x="2336800" y="3611563"/>
          <p14:tracePt t="58244" x="2260600" y="3611563"/>
          <p14:tracePt t="58252" x="2200275" y="3611563"/>
          <p14:tracePt t="58260" x="2157413" y="3603625"/>
          <p14:tracePt t="58268" x="2132013" y="3594100"/>
          <p14:tracePt t="58276" x="2116138" y="3594100"/>
          <p14:tracePt t="58284" x="2106613" y="3586163"/>
          <p14:tracePt t="58292" x="2090738" y="3586163"/>
          <p14:tracePt t="58302" x="2073275" y="3578225"/>
          <p14:tracePt t="58310" x="2055813" y="3568700"/>
          <p14:tracePt t="58318" x="2038350" y="3568700"/>
          <p14:tracePt t="58326" x="2022475" y="3568700"/>
          <p14:tracePt t="58335" x="2012950" y="3560763"/>
          <p14:tracePt t="58342" x="1987550" y="3552825"/>
          <p14:tracePt t="58350" x="1962150" y="3543300"/>
          <p14:tracePt t="58358" x="1936750" y="3535363"/>
          <p14:tracePt t="58366" x="1893888" y="3535363"/>
          <p14:tracePt t="58372" x="1852613" y="3535363"/>
          <p14:tracePt t="58381" x="1809750" y="3535363"/>
          <p14:tracePt t="58388" x="1749425" y="3535363"/>
          <p14:tracePt t="58397" x="1698625" y="3535363"/>
          <p14:tracePt t="58404" x="1639888" y="3527425"/>
          <p14:tracePt t="58413" x="1589088" y="3517900"/>
          <p14:tracePt t="58420" x="1546225" y="3509963"/>
          <p14:tracePt t="58428" x="1512888" y="3502025"/>
          <p14:tracePt t="58436" x="1487488" y="3502025"/>
          <p14:tracePt t="58444" x="1462088" y="3492500"/>
          <p14:tracePt t="58450" x="1452563" y="3475038"/>
          <p14:tracePt t="58458" x="1435100" y="3475038"/>
          <p14:tracePt t="58466" x="1419225" y="3467100"/>
          <p14:tracePt t="58482" x="1401763" y="3459163"/>
          <p14:tracePt t="58498" x="1393825" y="3459163"/>
          <p14:tracePt t="58576" x="1401763" y="3449638"/>
          <p14:tracePt t="58584" x="1409700" y="3441700"/>
          <p14:tracePt t="58590" x="1419225" y="3433763"/>
          <p14:tracePt t="58598" x="1435100" y="3424238"/>
          <p14:tracePt t="58606" x="1462088" y="3424238"/>
          <p14:tracePt t="58614" x="1477963" y="3424238"/>
          <p14:tracePt t="58622" x="1520825" y="3424238"/>
          <p14:tracePt t="58630" x="1579563" y="3424238"/>
          <p14:tracePt t="58638" x="1639888" y="3424238"/>
          <p14:tracePt t="58646" x="1698625" y="3433763"/>
          <p14:tracePt t="58654" x="1758950" y="3441700"/>
          <p14:tracePt t="58663" x="1835150" y="3467100"/>
          <p14:tracePt t="58668" x="1903413" y="3475038"/>
          <p14:tracePt t="58676" x="1971675" y="3492500"/>
          <p14:tracePt t="58684" x="2030413" y="3509963"/>
          <p14:tracePt t="58692" x="2073275" y="3527425"/>
          <p14:tracePt t="58700" x="2124075" y="3543300"/>
          <p14:tracePt t="58708" x="2149475" y="3560763"/>
          <p14:tracePt t="58716" x="2157413" y="3578225"/>
          <p14:tracePt t="58724" x="2174875" y="3586163"/>
          <p14:tracePt t="58732" x="2192338" y="3586163"/>
          <p14:tracePt t="58740" x="2208213" y="3594100"/>
          <p14:tracePt t="58747" x="2208213" y="3603625"/>
          <p14:tracePt t="58754" x="2225675" y="3619500"/>
          <p14:tracePt t="58764" x="2243138" y="3619500"/>
          <p14:tracePt t="58770" x="2260600" y="3636963"/>
          <p14:tracePt t="58778" x="2286000" y="3654425"/>
          <p14:tracePt t="58786" x="2319338" y="3679825"/>
          <p14:tracePt t="58794" x="2387600" y="3738563"/>
          <p14:tracePt t="58802" x="2455863" y="3790950"/>
          <p14:tracePt t="58810" x="2532063" y="3857625"/>
          <p14:tracePt t="58816" x="2625725" y="3917950"/>
          <p14:tracePt t="58824" x="2701925" y="3960813"/>
          <p14:tracePt t="58832" x="2786063" y="4019550"/>
          <p14:tracePt t="58840" x="2897188" y="4062413"/>
          <p14:tracePt t="58848" x="2990850" y="4130675"/>
          <p14:tracePt t="58856" x="3117850" y="4206875"/>
          <p14:tracePt t="58866" x="3279775" y="4275138"/>
          <p14:tracePt t="58872" x="3432175" y="4333875"/>
          <p14:tracePt t="58881" x="3594100" y="4402138"/>
          <p14:tracePt t="58888" x="3756025" y="4478338"/>
          <p14:tracePt t="58894" x="3908425" y="4546600"/>
          <p14:tracePt t="58902" x="4044950" y="4597400"/>
          <p14:tracePt t="58910" x="4171950" y="4630738"/>
          <p14:tracePt t="58918" x="4273550" y="4673600"/>
          <p14:tracePt t="58926" x="4367213" y="4708525"/>
          <p14:tracePt t="58934" x="4451350" y="4741863"/>
          <p14:tracePt t="58942" x="4529138" y="4767263"/>
          <p14:tracePt t="58950" x="4613275" y="4784725"/>
          <p14:tracePt t="58958" x="4689475" y="4810125"/>
          <p14:tracePt t="58966" x="4749800" y="4827588"/>
          <p14:tracePt t="58981" x="4884738" y="4868863"/>
          <p14:tracePt t="58988" x="4953000" y="4894263"/>
          <p14:tracePt t="58997" x="5013325" y="4911725"/>
          <p14:tracePt t="59006" x="5072063" y="4929188"/>
          <p14:tracePt t="59013" x="5132388" y="4954588"/>
          <p14:tracePt t="59020" x="5183188" y="4972050"/>
          <p14:tracePt t="59030" x="5224463" y="4987925"/>
          <p14:tracePt t="59036" x="5267325" y="5005388"/>
          <p14:tracePt t="59042" x="5284788" y="5022850"/>
          <p14:tracePt t="59050" x="5302250" y="5038725"/>
          <p14:tracePt t="59058" x="5318125" y="5048250"/>
          <p14:tracePt t="59066" x="5327650" y="5064125"/>
          <p14:tracePt t="59082" x="5327650" y="5073650"/>
          <p14:tracePt t="59090" x="5335588" y="5073650"/>
          <p14:tracePt t="59098" x="5335588" y="5081588"/>
          <p14:tracePt t="59134" x="5318125" y="5091113"/>
          <p14:tracePt t="59140" x="5302250" y="5091113"/>
          <p14:tracePt t="59148" x="5292725" y="5091113"/>
          <p14:tracePt t="59156" x="5276850" y="5091113"/>
          <p14:tracePt t="59164" x="5267325" y="5091113"/>
          <p14:tracePt t="59172" x="5249863" y="5091113"/>
          <p14:tracePt t="59180" x="5233988" y="5091113"/>
          <p14:tracePt t="59188" x="5224463" y="5091113"/>
          <p14:tracePt t="59194" x="5216525" y="5091113"/>
          <p14:tracePt t="59202" x="5199063" y="5073650"/>
          <p14:tracePt t="59210" x="5191125" y="5073650"/>
          <p14:tracePt t="59218" x="5165725" y="5073650"/>
          <p14:tracePt t="59226" x="5148263" y="5073650"/>
          <p14:tracePt t="59234" x="5140325" y="5073650"/>
          <p14:tracePt t="59242" x="5114925" y="5073650"/>
          <p14:tracePt t="59252" x="5089525" y="5073650"/>
          <p14:tracePt t="59258" x="5072063" y="5091113"/>
          <p14:tracePt t="59266" x="5054600" y="5099050"/>
          <p14:tracePt t="59274" x="5029200" y="5106988"/>
          <p14:tracePt t="59280" x="4995863" y="5116513"/>
          <p14:tracePt t="59288" x="4953000" y="5124450"/>
          <p14:tracePt t="59297" x="4894263" y="5132388"/>
          <p14:tracePt t="59304" x="4818063" y="5149850"/>
          <p14:tracePt t="59312" x="4740275" y="5175250"/>
          <p14:tracePt t="59320" x="4656138" y="5183188"/>
          <p14:tracePt t="59329" x="4570413" y="5192713"/>
          <p14:tracePt t="59336" x="4460875" y="5208588"/>
          <p14:tracePt t="59344" x="4375150" y="5208588"/>
          <p14:tracePt t="59352" x="4281488" y="5208588"/>
          <p14:tracePt t="59358" x="4197350" y="5208588"/>
          <p14:tracePt t="59366" x="4129088" y="5208588"/>
          <p14:tracePt t="59374" x="4070350" y="5208588"/>
          <p14:tracePt t="59382" x="4035425" y="5200650"/>
          <p14:tracePt t="59390" x="4017963" y="5192713"/>
          <p14:tracePt t="59398" x="4017963" y="5183188"/>
          <p14:tracePt t="59406" x="4010025" y="5175250"/>
          <p14:tracePt t="59422" x="4010025" y="5157788"/>
          <p14:tracePt t="59430" x="4010025" y="5141913"/>
          <p14:tracePt t="59436" x="4027488" y="5132388"/>
          <p14:tracePt t="59444" x="4035425" y="5116513"/>
          <p14:tracePt t="59452" x="4052888" y="5099050"/>
          <p14:tracePt t="59460" x="4070350" y="5073650"/>
          <p14:tracePt t="59468" x="4086225" y="5056188"/>
          <p14:tracePt t="59476" x="4111625" y="5022850"/>
          <p14:tracePt t="59484" x="4146550" y="4997450"/>
          <p14:tracePt t="59492" x="4214813" y="4946650"/>
          <p14:tracePt t="59500" x="4265613" y="4894263"/>
          <p14:tracePt t="59506" x="4332288" y="4827588"/>
          <p14:tracePt t="59514" x="4400550" y="4767263"/>
          <p14:tracePt t="59522" x="4476750" y="4699000"/>
          <p14:tracePt t="59531" x="4545013" y="4640263"/>
          <p14:tracePt t="59538" x="4630738" y="4572000"/>
          <p14:tracePt t="59547" x="4740275" y="4495800"/>
          <p14:tracePt t="59554" x="4843463" y="4427538"/>
          <p14:tracePt t="59562" x="4953000" y="4359275"/>
          <p14:tracePt t="59570" x="5072063" y="4283075"/>
          <p14:tracePt t="59579" x="5165725" y="4206875"/>
          <p14:tracePt t="59584" x="5249863" y="4146550"/>
          <p14:tracePt t="59592" x="5318125" y="4113213"/>
          <p14:tracePt t="59600" x="5378450" y="4095750"/>
          <p14:tracePt t="59608" x="5437188" y="4079875"/>
          <p14:tracePt t="59616" x="5497513" y="4052888"/>
          <p14:tracePt t="59624" x="5522913" y="4037013"/>
          <p14:tracePt t="59632" x="5548313" y="4027488"/>
          <p14:tracePt t="59640" x="5565775" y="4027488"/>
          <p14:tracePt t="59656" x="5581650" y="4027488"/>
          <p14:tracePt t="59678" x="5591175" y="4027488"/>
          <p14:tracePt t="59686" x="5599113" y="4027488"/>
          <p14:tracePt t="59696" x="5607050" y="4019550"/>
          <p14:tracePt t="59702" x="5616575" y="4019550"/>
          <p14:tracePt t="59710" x="5632450" y="4011613"/>
          <p14:tracePt t="59718" x="5657850" y="4002088"/>
          <p14:tracePt t="59726" x="5683250" y="3994150"/>
          <p14:tracePt t="59734" x="5751513" y="3976688"/>
          <p14:tracePt t="59740" x="5811838" y="3951288"/>
          <p14:tracePt t="59748" x="5870575" y="3935413"/>
          <p14:tracePt t="59756" x="5930900" y="3917950"/>
          <p14:tracePt t="59764" x="6007100" y="3892550"/>
          <p14:tracePt t="59772" x="6083300" y="3875088"/>
          <p14:tracePt t="59780" x="6167438" y="3849688"/>
          <p14:tracePt t="59788" x="6245225" y="3824288"/>
          <p14:tracePt t="59796" x="6329363" y="3806825"/>
          <p14:tracePt t="59804" x="6389688" y="3781425"/>
          <p14:tracePt t="59810" x="6456363" y="3763963"/>
          <p14:tracePt t="59818" x="6516688" y="3748088"/>
          <p14:tracePt t="59826" x="6575425" y="3722688"/>
          <p14:tracePt t="59834" x="6635750" y="3705225"/>
          <p14:tracePt t="59842" x="6661150" y="3687763"/>
          <p14:tracePt t="59850" x="6694488" y="3671888"/>
          <p14:tracePt t="59858" x="6711950" y="3662363"/>
          <p14:tracePt t="59866" x="6737350" y="3654425"/>
          <p14:tracePt t="59874" x="6754813" y="3646488"/>
          <p14:tracePt t="59880" x="6780213" y="3636963"/>
          <p14:tracePt t="59888" x="6823075" y="3629025"/>
          <p14:tracePt t="59896" x="6881813" y="3611563"/>
          <p14:tracePt t="59904" x="6950075" y="3594100"/>
          <p14:tracePt t="59912" x="7018338" y="3568700"/>
          <p14:tracePt t="59920" x="7094538" y="3552825"/>
          <p14:tracePt t="59928" x="7170738" y="3527425"/>
          <p14:tracePt t="59936" x="7256463" y="3502025"/>
          <p14:tracePt t="59945" x="7348538" y="3484563"/>
          <p14:tracePt t="59950" x="7451725" y="3459163"/>
          <p14:tracePt t="59958" x="7561263" y="3424238"/>
          <p14:tracePt t="59966" x="7715250" y="3373438"/>
          <p14:tracePt t="59979" x="7850188" y="3340100"/>
          <p14:tracePt t="59984" x="7986713" y="3314700"/>
          <p14:tracePt t="59990" x="8113713" y="3297238"/>
          <p14:tracePt t="59998" x="8240713" y="3271838"/>
          <p14:tracePt t="60006" x="8343900" y="3246438"/>
          <p14:tracePt t="60014" x="8420100" y="3228975"/>
          <p14:tracePt t="60022" x="8462963" y="3203575"/>
          <p14:tracePt t="60029" x="8496300" y="3195638"/>
          <p14:tracePt t="60036" x="8513763" y="3195638"/>
          <p14:tracePt t="60045" x="8521700" y="3195638"/>
          <p14:tracePt t="60052" x="8529638" y="3186113"/>
          <p14:tracePt t="60060" x="8539163" y="3186113"/>
          <p14:tracePt t="60068" x="8547100" y="3178175"/>
          <p14:tracePt t="60174" x="8555038" y="3170238"/>
          <p14:tracePt t="60180" x="8564563" y="3170238"/>
          <p14:tracePt t="60200" x="8572500" y="3170238"/>
          <p14:tracePt t="60328" x="8580438" y="3170238"/>
          <p14:tracePt t="60352" x="8589963" y="3170238"/>
          <p14:tracePt t="60364" x="8589963" y="3160713"/>
          <p14:tracePt t="60372" x="8597900" y="3160713"/>
          <p14:tracePt t="60380" x="8615363" y="3152775"/>
          <p14:tracePt t="60388" x="8623300" y="3152775"/>
          <p14:tracePt t="60396" x="8640763" y="3152775"/>
          <p14:tracePt t="60402" x="8648700" y="3144838"/>
          <p14:tracePt t="60411" x="8666163" y="3144838"/>
          <p14:tracePt t="60418" x="8683625" y="3144838"/>
          <p14:tracePt t="60426" x="8691563" y="3144838"/>
          <p14:tracePt t="60434" x="8709025" y="3135313"/>
          <p14:tracePt t="60442" x="8724900" y="3127375"/>
          <p14:tracePt t="60450" x="8734425" y="3119438"/>
          <p14:tracePt t="60458" x="8742363" y="3119438"/>
          <p14:tracePt t="60466" x="8750300" y="3119438"/>
          <p14:tracePt t="60480" x="8759825" y="3119438"/>
          <p14:tracePt t="60558" x="8750300" y="3119438"/>
          <p14:tracePt t="60566" x="8742363" y="3119438"/>
          <p14:tracePt t="60574" x="8716963" y="3119438"/>
          <p14:tracePt t="60582" x="8674100" y="3119438"/>
          <p14:tracePt t="60590" x="8615363" y="3119438"/>
          <p14:tracePt t="60598" x="8555038" y="3119438"/>
          <p14:tracePt t="60606" x="8513763" y="3109913"/>
          <p14:tracePt t="60614" x="8462963" y="3101975"/>
          <p14:tracePt t="60622" x="8428038" y="3076575"/>
          <p14:tracePt t="60630" x="8402638" y="3067050"/>
          <p14:tracePt t="60636" x="8385175" y="3051175"/>
          <p14:tracePt t="60644" x="8369300" y="3041650"/>
          <p14:tracePt t="60652" x="8351838" y="3025775"/>
          <p14:tracePt t="60661" x="8351838" y="3016250"/>
          <p14:tracePt t="60668" x="8343900" y="3016250"/>
          <p14:tracePt t="60680" x="8343900" y="3008313"/>
          <p14:tracePt t="60688" x="8334375" y="2990850"/>
          <p14:tracePt t="60696" x="8326438" y="2982913"/>
          <p14:tracePt t="60704" x="8318500" y="2965450"/>
          <p14:tracePt t="60711" x="8318500" y="2949575"/>
          <p14:tracePt t="60718" x="8308975" y="2940050"/>
          <p14:tracePt t="60726" x="8308975" y="2922588"/>
          <p14:tracePt t="60736" x="8308975" y="2906713"/>
          <p14:tracePt t="60742" x="8308975" y="2897188"/>
          <p14:tracePt t="60750" x="8308975" y="2881313"/>
          <p14:tracePt t="60758" x="8318500" y="2863850"/>
          <p14:tracePt t="60766" x="8334375" y="2855913"/>
          <p14:tracePt t="60774" x="8351838" y="2838450"/>
          <p14:tracePt t="60780" x="8359775" y="2820988"/>
          <p14:tracePt t="60788" x="8369300" y="2805113"/>
          <p14:tracePt t="60796" x="8385175" y="2795588"/>
          <p14:tracePt t="60804" x="8402638" y="2778125"/>
          <p14:tracePt t="60812" x="8410575" y="2770188"/>
          <p14:tracePt t="60820" x="8428038" y="2762250"/>
          <p14:tracePt t="60828" x="8445500" y="2752725"/>
          <p14:tracePt t="60836" x="8453438" y="2752725"/>
          <p14:tracePt t="60844" x="8453438" y="2744788"/>
          <p14:tracePt t="60850" x="8462963" y="2744788"/>
          <p14:tracePt t="60858" x="8470900" y="2744788"/>
          <p14:tracePt t="60866" x="8470900" y="2736850"/>
          <p14:tracePt t="60882" x="8478838" y="2736850"/>
          <p14:tracePt t="60890" x="8488363" y="2736850"/>
          <p14:tracePt t="60898" x="8496300" y="2736850"/>
          <p14:tracePt t="60918" x="8504238" y="2736850"/>
          <p14:tracePt t="60928" x="8513763" y="2736850"/>
          <p14:tracePt t="60934" x="8521700" y="2736850"/>
          <p14:tracePt t="60940" x="8529638" y="2736850"/>
          <p14:tracePt t="60949" x="8539163" y="2736850"/>
          <p14:tracePt t="60956" x="8547100" y="2736850"/>
          <p14:tracePt t="60978" x="8564563" y="2736850"/>
          <p14:tracePt t="60980" x="8572500" y="2736850"/>
          <p14:tracePt t="60988" x="8580438" y="2736850"/>
          <p14:tracePt t="60996" x="8589963" y="2736850"/>
          <p14:tracePt t="61004" x="8605838" y="2736850"/>
          <p14:tracePt t="61011" x="8623300" y="2744788"/>
          <p14:tracePt t="61019" x="8632825" y="2744788"/>
          <p14:tracePt t="61028" x="8648700" y="2752725"/>
          <p14:tracePt t="61034" x="8666163" y="2752725"/>
          <p14:tracePt t="61042" x="8674100" y="2752725"/>
          <p14:tracePt t="61050" x="8691563" y="2752725"/>
          <p14:tracePt t="61058" x="8699500" y="2752725"/>
          <p14:tracePt t="61066" x="8709025" y="2752725"/>
          <p14:tracePt t="61074" x="8716963" y="2752725"/>
          <p14:tracePt t="61082" x="8724900" y="2752725"/>
          <p14:tracePt t="61088" x="8734425" y="2752725"/>
          <p14:tracePt t="61096" x="8750300" y="2752725"/>
          <p14:tracePt t="61112" x="8767763" y="2752725"/>
          <p14:tracePt t="61120" x="8777288" y="2752725"/>
          <p14:tracePt t="61128" x="8793163" y="2752725"/>
          <p14:tracePt t="61136" x="8802688" y="2752725"/>
          <p14:tracePt t="61152" x="8810625" y="2752725"/>
          <p14:tracePt t="61158" x="8818563" y="2752725"/>
          <p14:tracePt t="61166" x="8828088" y="2752725"/>
          <p14:tracePt t="61174" x="8836025" y="2752725"/>
          <p14:tracePt t="61182" x="8843963" y="2752725"/>
          <p14:tracePt t="61190" x="8843963" y="2762250"/>
          <p14:tracePt t="61206" x="8853488" y="2762250"/>
          <p14:tracePt t="61214" x="8861425" y="2770188"/>
          <p14:tracePt t="61222" x="8869363" y="2770188"/>
          <p14:tracePt t="61230" x="8869363" y="2778125"/>
          <p14:tracePt t="61236" x="8878888" y="2778125"/>
          <p14:tracePt t="61244" x="8886825" y="2778125"/>
          <p14:tracePt t="61261" x="8894763" y="2787650"/>
          <p14:tracePt t="61268" x="8912225" y="2795588"/>
          <p14:tracePt t="61284" x="8921750" y="2805113"/>
          <p14:tracePt t="61300" x="8929688" y="2813050"/>
          <p14:tracePt t="61306" x="8937625" y="2820988"/>
          <p14:tracePt t="61322" x="8947150" y="2838450"/>
          <p14:tracePt t="61330" x="8963025" y="2855913"/>
          <p14:tracePt t="61338" x="8972550" y="2863850"/>
          <p14:tracePt t="61346" x="8980488" y="2871788"/>
          <p14:tracePt t="61354" x="8988425" y="2889250"/>
          <p14:tracePt t="61362" x="8997950" y="2906713"/>
          <p14:tracePt t="61380" x="9005888" y="2914650"/>
          <p14:tracePt t="61388" x="9005888" y="2922588"/>
          <p14:tracePt t="61396" x="9005888" y="2932113"/>
          <p14:tracePt t="61404" x="9005888" y="2949575"/>
          <p14:tracePt t="61412" x="9005888" y="2957513"/>
          <p14:tracePt t="61420" x="8997950" y="2974975"/>
          <p14:tracePt t="61428" x="8980488" y="2990850"/>
          <p14:tracePt t="61436" x="8963025" y="3008313"/>
          <p14:tracePt t="61444" x="8955088" y="3025775"/>
          <p14:tracePt t="61452" x="8937625" y="3033713"/>
          <p14:tracePt t="61459" x="8912225" y="3051175"/>
          <p14:tracePt t="61466" x="8886825" y="3076575"/>
          <p14:tracePt t="61474" x="8861425" y="3094038"/>
          <p14:tracePt t="61482" x="8853488" y="3109913"/>
          <p14:tracePt t="61490" x="8828088" y="3127375"/>
          <p14:tracePt t="61498" x="8810625" y="3135313"/>
          <p14:tracePt t="61506" x="8793163" y="3144838"/>
          <p14:tracePt t="61522" x="8785225" y="3152775"/>
          <p14:tracePt t="61564" x="8777288" y="3152775"/>
          <p14:tracePt t="61577" x="8767763" y="3160713"/>
          <p14:tracePt t="61584" x="8759825" y="3160713"/>
          <p14:tracePt t="61593" x="8742363" y="3160713"/>
          <p14:tracePt t="61598" x="8724900" y="3160713"/>
          <p14:tracePt t="61606" x="8699500" y="3160713"/>
          <p14:tracePt t="61614" x="8691563" y="3160713"/>
          <p14:tracePt t="61622" x="8674100" y="3152775"/>
          <p14:tracePt t="61630" x="8658225" y="3144838"/>
          <p14:tracePt t="61638" x="8640763" y="3127375"/>
          <p14:tracePt t="61646" x="8632825" y="3119438"/>
          <p14:tracePt t="61654" x="8615363" y="3119438"/>
          <p14:tracePt t="61662" x="8597900" y="3119438"/>
          <p14:tracePt t="61670" x="8589963" y="3101975"/>
          <p14:tracePt t="61678" x="8572500" y="3094038"/>
          <p14:tracePt t="61684" x="8564563" y="3076575"/>
          <p14:tracePt t="61694" x="8547100" y="3059113"/>
          <p14:tracePt t="61700" x="8539163" y="3051175"/>
          <p14:tracePt t="61708" x="8539163" y="3033713"/>
          <p14:tracePt t="61716" x="8529638" y="3016250"/>
          <p14:tracePt t="61724" x="8521700" y="3008313"/>
          <p14:tracePt t="61732" x="8513763" y="2990850"/>
          <p14:tracePt t="61740" x="8513763" y="2974975"/>
          <p14:tracePt t="61748" x="8513763" y="2965450"/>
          <p14:tracePt t="61754" x="8504238" y="2949575"/>
          <p14:tracePt t="61762" x="8504238" y="2922588"/>
          <p14:tracePt t="61770" x="8504238" y="2906713"/>
          <p14:tracePt t="61778" x="8504238" y="2871788"/>
          <p14:tracePt t="61786" x="8521700" y="2838450"/>
          <p14:tracePt t="61794" x="8529638" y="2805113"/>
          <p14:tracePt t="61802" x="8547100" y="2752725"/>
          <p14:tracePt t="61810" x="8572500" y="2711450"/>
          <p14:tracePt t="61818" x="8589963" y="2660650"/>
          <p14:tracePt t="61827" x="8605838" y="2625725"/>
          <p14:tracePt t="61832" x="8623300" y="2608263"/>
          <p14:tracePt t="61840" x="8632825" y="2592388"/>
          <p14:tracePt t="61848" x="8640763" y="2582863"/>
          <p14:tracePt t="61856" x="8648700" y="2582863"/>
          <p14:tracePt t="61864" x="8658225" y="2574925"/>
          <p14:tracePt t="61898" x="8666163" y="2574925"/>
          <p14:tracePt t="61926" x="8674100" y="2574925"/>
          <p14:tracePt t="61934" x="8683625" y="2574925"/>
          <p14:tracePt t="61950" x="8699500" y="2574925"/>
          <p14:tracePt t="61958" x="8709025" y="2582863"/>
          <p14:tracePt t="61966" x="8709025" y="2600325"/>
          <p14:tracePt t="61974" x="8724900" y="2608263"/>
          <p14:tracePt t="61980" x="8742363" y="2625725"/>
          <p14:tracePt t="61988" x="8759825" y="2643188"/>
          <p14:tracePt t="61996" x="8777288" y="2660650"/>
          <p14:tracePt t="62004" x="8785225" y="2676525"/>
          <p14:tracePt t="62012" x="8802688" y="2693988"/>
          <p14:tracePt t="62020" x="8818563" y="2711450"/>
          <p14:tracePt t="62028" x="8828088" y="2744788"/>
          <p14:tracePt t="62036" x="8843963" y="2770188"/>
          <p14:tracePt t="62044" x="8843963" y="2778125"/>
          <p14:tracePt t="62052" x="8853488" y="2795588"/>
          <p14:tracePt t="62059" x="8853488" y="2813050"/>
          <p14:tracePt t="62066" x="8853488" y="2820988"/>
          <p14:tracePt t="62074" x="8853488" y="2838450"/>
          <p14:tracePt t="62082" x="8853488" y="2846388"/>
          <p14:tracePt t="62098" x="8853488" y="2855913"/>
          <p14:tracePt t="62106" x="8853488" y="2863850"/>
          <p14:tracePt t="62122" x="8843963" y="2871788"/>
          <p14:tracePt t="62136" x="8843963" y="2881313"/>
          <p14:tracePt t="62152" x="8836025" y="2889250"/>
          <p14:tracePt t="62168" x="8828088" y="2897188"/>
          <p14:tracePt t="62177" x="8818563" y="2906713"/>
          <p14:tracePt t="62184" x="8802688" y="2914650"/>
          <p14:tracePt t="62193" x="8785225" y="2922588"/>
          <p14:tracePt t="62200" x="8759825" y="2932113"/>
          <p14:tracePt t="62206" x="8734425" y="2949575"/>
          <p14:tracePt t="62214" x="8724900" y="2965450"/>
          <p14:tracePt t="62222" x="8709025" y="2982913"/>
          <p14:tracePt t="62230" x="8691563" y="2990850"/>
          <p14:tracePt t="62238" x="8674100" y="3000375"/>
          <p14:tracePt t="62246" x="8666163" y="3008313"/>
          <p14:tracePt t="62254" x="8648700" y="3016250"/>
          <p14:tracePt t="62262" x="8632825" y="3025775"/>
          <p14:tracePt t="62270" x="8623300" y="3033713"/>
          <p14:tracePt t="62276" x="8605838" y="3041650"/>
          <p14:tracePt t="62284" x="8589963" y="3041650"/>
          <p14:tracePt t="62293" x="8572500" y="3051175"/>
          <p14:tracePt t="62300" x="8564563" y="3051175"/>
          <p14:tracePt t="62310" x="8547100" y="3059113"/>
          <p14:tracePt t="62316" x="8529638" y="3076575"/>
          <p14:tracePt t="62324" x="8521700" y="3076575"/>
          <p14:tracePt t="62332" x="8504238" y="3084513"/>
          <p14:tracePt t="62340" x="8488363" y="3094038"/>
          <p14:tracePt t="62348" x="8478838" y="3101975"/>
          <p14:tracePt t="62354" x="8470900" y="3101975"/>
          <p14:tracePt t="62362" x="8462963" y="3101975"/>
          <p14:tracePt t="62414" x="8462963" y="3094038"/>
          <p14:tracePt t="62422" x="8462963" y="3084513"/>
          <p14:tracePt t="62428" x="8478838" y="3076575"/>
          <p14:tracePt t="62436" x="8488363" y="3059113"/>
          <p14:tracePt t="62444" x="8504238" y="3041650"/>
          <p14:tracePt t="62452" x="8521700" y="3025775"/>
          <p14:tracePt t="62460" x="8539163" y="3025775"/>
          <p14:tracePt t="62468" x="8547100" y="3025775"/>
          <p14:tracePt t="62476" x="8555038" y="3025775"/>
          <p14:tracePt t="62484" x="8572500" y="3025775"/>
          <p14:tracePt t="62493" x="8580438" y="3041650"/>
          <p14:tracePt t="62500" x="8597900" y="3067050"/>
          <p14:tracePt t="62506" x="8623300" y="3094038"/>
          <p14:tracePt t="62514" x="8648700" y="3127375"/>
          <p14:tracePt t="62522" x="8674100" y="3178175"/>
          <p14:tracePt t="62530" x="8691563" y="3211513"/>
          <p14:tracePt t="62538" x="8709025" y="3246438"/>
          <p14:tracePt t="62546" x="8724900" y="3271838"/>
          <p14:tracePt t="62554" x="8734425" y="3279775"/>
          <p14:tracePt t="62562" x="8742363" y="3297238"/>
          <p14:tracePt t="62570" x="8750300" y="3305175"/>
          <p14:tracePt t="62576" x="8750300" y="3314700"/>
          <p14:tracePt t="62640" x="8750300" y="3305175"/>
          <p14:tracePt t="62646" x="8750300" y="3297238"/>
          <p14:tracePt t="62654" x="8742363" y="3279775"/>
          <p14:tracePt t="62662" x="8734425" y="3254375"/>
          <p14:tracePt t="62670" x="8716963" y="3221038"/>
          <p14:tracePt t="62678" x="8699500" y="3186113"/>
          <p14:tracePt t="62686" x="8683625" y="3135313"/>
          <p14:tracePt t="62694" x="8666163" y="3101975"/>
          <p14:tracePt t="62702" x="8648700" y="3067050"/>
          <p14:tracePt t="62710" x="8632825" y="3016250"/>
          <p14:tracePt t="62718" x="8597900" y="2957513"/>
          <p14:tracePt t="62727" x="8580438" y="2922588"/>
          <p14:tracePt t="62732" x="8564563" y="2897188"/>
          <p14:tracePt t="62740" x="8547100" y="2881313"/>
          <p14:tracePt t="62748" x="8529638" y="2871788"/>
          <p14:tracePt t="62756" x="8521700" y="2855913"/>
          <p14:tracePt t="62764" x="8521700" y="2846388"/>
          <p14:tracePt t="62772" x="8513763" y="2838450"/>
          <p14:tracePt t="62785" x="8504238" y="2838450"/>
          <p14:tracePt t="62830" x="8496300" y="2838450"/>
          <p14:tracePt t="62838" x="8488363" y="2830513"/>
          <p14:tracePt t="62846" x="8478838" y="2820988"/>
          <p14:tracePt t="62854" x="8462963" y="2805113"/>
          <p14:tracePt t="62862" x="8428038" y="2795588"/>
          <p14:tracePt t="62868" x="8377238" y="2770188"/>
          <p14:tracePt t="62876" x="8326438" y="2744788"/>
          <p14:tracePt t="62884" x="8266113" y="2719388"/>
          <p14:tracePt t="62892" x="8181975" y="2676525"/>
          <p14:tracePt t="62900" x="8070850" y="2633663"/>
          <p14:tracePt t="62909" x="7951788" y="2557463"/>
          <p14:tracePt t="62916" x="7824788" y="2516188"/>
          <p14:tracePt t="62924" x="7680325" y="2463800"/>
          <p14:tracePt t="62932" x="7502525" y="2405063"/>
          <p14:tracePt t="62940" x="7281863" y="2379663"/>
          <p14:tracePt t="62948" x="6983413" y="2344738"/>
          <p14:tracePt t="62954" x="6686550" y="2328863"/>
          <p14:tracePt t="62962" x="6389688" y="2311400"/>
          <p14:tracePt t="62970" x="6100763" y="2311400"/>
          <p14:tracePt t="62978" x="5802313" y="2336800"/>
          <p14:tracePt t="62986" x="5497513" y="2371725"/>
          <p14:tracePt t="62994" x="5199063" y="2405063"/>
          <p14:tracePt t="63002" x="4868863" y="2438400"/>
          <p14:tracePt t="63010" x="4595813" y="2473325"/>
          <p14:tracePt t="63019" x="4324350" y="2489200"/>
          <p14:tracePt t="63024" x="4052888" y="2524125"/>
          <p14:tracePt t="63032" x="3890963" y="2549525"/>
          <p14:tracePt t="63040" x="3746500" y="2566988"/>
          <p14:tracePt t="63048" x="3594100" y="2592388"/>
          <p14:tracePt t="63056" x="3424238" y="2617788"/>
          <p14:tracePt t="63064" x="3287713" y="2643188"/>
          <p14:tracePt t="63072" x="3135313" y="2693988"/>
          <p14:tracePt t="63080" x="2998788" y="2727325"/>
          <p14:tracePt t="63088" x="2846388" y="2778125"/>
          <p14:tracePt t="63096" x="2701925" y="2813050"/>
          <p14:tracePt t="63102" x="2590800" y="2871788"/>
          <p14:tracePt t="63110" x="2497138" y="2906713"/>
          <p14:tracePt t="63118" x="2420938" y="2940050"/>
          <p14:tracePt t="63127" x="2370138" y="2990850"/>
          <p14:tracePt t="63134" x="2352675" y="3025775"/>
          <p14:tracePt t="63142" x="2336800" y="3051175"/>
          <p14:tracePt t="63150" x="2319338" y="3084513"/>
          <p14:tracePt t="63159" x="2311400" y="3119438"/>
          <p14:tracePt t="63166" x="2293938" y="3152775"/>
          <p14:tracePt t="63172" x="2286000" y="3186113"/>
          <p14:tracePt t="63180" x="2276475" y="3195638"/>
          <p14:tracePt t="63188" x="2260600" y="3211513"/>
          <p14:tracePt t="63196" x="2251075" y="3228975"/>
          <p14:tracePt t="63204" x="2235200" y="3246438"/>
          <p14:tracePt t="63212" x="2217738" y="3246438"/>
          <p14:tracePt t="63220" x="2200275" y="3263900"/>
          <p14:tracePt t="63228" x="2192338" y="3271838"/>
          <p14:tracePt t="63254" x="2182813" y="3271838"/>
          <p14:tracePt t="63306" x="2182813" y="3263900"/>
          <p14:tracePt t="63314" x="2182813" y="3254375"/>
          <p14:tracePt t="63320" x="2182813" y="3246438"/>
          <p14:tracePt t="63329" x="2182813" y="3228975"/>
          <p14:tracePt t="63336" x="2182813" y="3211513"/>
          <p14:tracePt t="63344" x="2182813" y="3203575"/>
          <p14:tracePt t="63352" x="2192338" y="3178175"/>
          <p14:tracePt t="63360" x="2208213" y="3152775"/>
          <p14:tracePt t="63368" x="2225675" y="3119438"/>
          <p14:tracePt t="63377" x="2276475" y="3059113"/>
          <p14:tracePt t="63384" x="2327275" y="2990850"/>
          <p14:tracePt t="63392" x="2395538" y="2922588"/>
          <p14:tracePt t="63398" x="2471738" y="2871788"/>
          <p14:tracePt t="63406" x="2549525" y="2838450"/>
          <p14:tracePt t="63414" x="2641600" y="2787650"/>
          <p14:tracePt t="63422" x="2744788" y="2736850"/>
          <p14:tracePt t="63430" x="2889250" y="2693988"/>
          <p14:tracePt t="63438" x="3033713" y="2660650"/>
          <p14:tracePt t="63446" x="3194050" y="2633663"/>
          <p14:tracePt t="63454" x="3381375" y="2608263"/>
          <p14:tracePt t="63462" x="3644900" y="2592388"/>
          <p14:tracePt t="63470" x="3916363" y="2574925"/>
          <p14:tracePt t="63476" x="4179888" y="2574925"/>
          <p14:tracePt t="63484" x="4468813" y="2574925"/>
          <p14:tracePt t="63492" x="4757738" y="2582863"/>
          <p14:tracePt t="63500" x="5089525" y="2617788"/>
          <p14:tracePt t="63508" x="5394325" y="2651125"/>
          <p14:tracePt t="63516" x="5683250" y="2668588"/>
          <p14:tracePt t="63525" x="5981700" y="2686050"/>
          <p14:tracePt t="63532" x="6311900" y="2719388"/>
          <p14:tracePt t="63540" x="6610350" y="2752725"/>
          <p14:tracePt t="63546" x="6915150" y="2787650"/>
          <p14:tracePt t="63554" x="7213600" y="2805113"/>
          <p14:tracePt t="63562" x="7477125" y="2820988"/>
          <p14:tracePt t="63570" x="7715250" y="2838450"/>
          <p14:tracePt t="63578" x="7900988" y="2830513"/>
          <p14:tracePt t="63586" x="8045450" y="2805113"/>
          <p14:tracePt t="63594" x="8181975" y="2805113"/>
          <p14:tracePt t="63602" x="8326438" y="2805113"/>
          <p14:tracePt t="63611" x="8453438" y="2820988"/>
          <p14:tracePt t="63616" x="8564563" y="2846388"/>
          <p14:tracePt t="63625" x="8683625" y="2871788"/>
          <p14:tracePt t="63632" x="8828088" y="2889250"/>
          <p14:tracePt t="63640" x="8955088" y="2914650"/>
          <p14:tracePt t="63648" x="9082088" y="2940050"/>
          <p14:tracePt t="63656" x="9209088" y="2965450"/>
          <p14:tracePt t="63664" x="9337675" y="2982913"/>
          <p14:tracePt t="63672" x="9456738" y="3008313"/>
          <p14:tracePt t="63680" x="9540875" y="3033713"/>
          <p14:tracePt t="63688" x="9601200" y="3041650"/>
          <p14:tracePt t="63694" x="9617075" y="3041650"/>
          <p14:tracePt t="63702" x="9617075" y="3051175"/>
          <p14:tracePt t="63796" x="9617075" y="3041650"/>
          <p14:tracePt t="63804" x="9617075" y="3033713"/>
          <p14:tracePt t="63824" x="9609138" y="3033713"/>
          <p14:tracePt t="63874" x="9609138" y="3025775"/>
          <p14:tracePt t="63891" x="9601200" y="3016250"/>
          <p14:tracePt t="63898" x="9575800" y="3008313"/>
          <p14:tracePt t="63906" x="9558338" y="2990850"/>
          <p14:tracePt t="63914" x="9498013" y="2957513"/>
          <p14:tracePt t="63920" x="9405938" y="2932113"/>
          <p14:tracePt t="63929" x="9302750" y="2881313"/>
          <p14:tracePt t="63936" x="9158288" y="2846388"/>
          <p14:tracePt t="63944" x="9023350" y="2820988"/>
          <p14:tracePt t="63952" x="8853488" y="2787650"/>
          <p14:tracePt t="63960" x="8632825" y="2736850"/>
          <p14:tracePt t="63975" x="8359775" y="2711450"/>
          <p14:tracePt t="63977" x="7961313" y="2633663"/>
          <p14:tracePt t="63984" x="7518400" y="2592388"/>
          <p14:tracePt t="63992" x="6942138" y="2574925"/>
          <p14:tracePt t="63998" x="6303963" y="2532063"/>
          <p14:tracePt t="64006" x="5700713" y="2532063"/>
          <p14:tracePt t="64014" x="5003800" y="2566988"/>
          <p14:tracePt t="64022" x="4273550" y="2651125"/>
          <p14:tracePt t="64032" x="3525838" y="2701925"/>
          <p14:tracePt t="64038" x="2719388" y="2701925"/>
          <p14:tracePt t="64046" x="1971675" y="2719388"/>
          <p14:tracePt t="64054" x="1249363" y="2762250"/>
          <p14:tracePt t="64062" x="661988" y="2805113"/>
          <p14:tracePt t="64068" x="101600" y="2889250"/>
          <p14:tracePt t="64408" x="654050" y="2582863"/>
          <p14:tracePt t="64416" x="1120775" y="2549525"/>
          <p14:tracePt t="64424" x="1589088" y="2532063"/>
          <p14:tracePt t="64432" x="2081213" y="2541588"/>
          <p14:tracePt t="64438" x="2625725" y="2557463"/>
          <p14:tracePt t="64446" x="3186113" y="2600325"/>
          <p14:tracePt t="64454" x="3703638" y="2600325"/>
          <p14:tracePt t="64462" x="4103688" y="2600325"/>
          <p14:tracePt t="64470" x="4451350" y="2600325"/>
          <p14:tracePt t="64478" x="4775200" y="2617788"/>
          <p14:tracePt t="64486" x="5072063" y="2651125"/>
          <p14:tracePt t="64494" x="5267325" y="2676525"/>
          <p14:tracePt t="64502" x="5411788" y="2701925"/>
          <p14:tracePt t="64510" x="5505450" y="2727325"/>
          <p14:tracePt t="64516" x="5599113" y="2762250"/>
          <p14:tracePt t="64524" x="5657850" y="2778125"/>
          <p14:tracePt t="64533" x="5692775" y="2795588"/>
          <p14:tracePt t="64541" x="5726113" y="2813050"/>
          <p14:tracePt t="64549" x="5751513" y="2830513"/>
          <p14:tracePt t="64557" x="5786438" y="2846388"/>
          <p14:tracePt t="64564" x="5827713" y="2871788"/>
          <p14:tracePt t="64572" x="5870575" y="2906713"/>
          <p14:tracePt t="64580" x="5938838" y="2949575"/>
          <p14:tracePt t="64586" x="6015038" y="2982913"/>
          <p14:tracePt t="64594" x="6100763" y="3025775"/>
          <p14:tracePt t="64602" x="6184900" y="3067050"/>
          <p14:tracePt t="64610" x="6270625" y="3109913"/>
          <p14:tracePt t="64618" x="6364288" y="3160713"/>
          <p14:tracePt t="64626" x="6448425" y="3203575"/>
          <p14:tracePt t="64634" x="6542088" y="3238500"/>
          <p14:tracePt t="64642" x="6626225" y="3271838"/>
          <p14:tracePt t="64650" x="6719888" y="3289300"/>
          <p14:tracePt t="64658" x="6780213" y="3314700"/>
          <p14:tracePt t="64664" x="6838950" y="3330575"/>
          <p14:tracePt t="64672" x="6889750" y="3355975"/>
          <p14:tracePt t="64680" x="6924675" y="3373438"/>
          <p14:tracePt t="64688" x="6942138" y="3382963"/>
          <p14:tracePt t="64696" x="6958013" y="3398838"/>
          <p14:tracePt t="64704" x="6958013" y="3408363"/>
          <p14:tracePt t="64712" x="6958013" y="3416300"/>
          <p14:tracePt t="64720" x="6975475" y="3424238"/>
          <p14:tracePt t="64729" x="6983413" y="3441700"/>
          <p14:tracePt t="64736" x="6983413" y="3449638"/>
          <p14:tracePt t="64742" x="6983413" y="3459163"/>
          <p14:tracePt t="64750" x="6983413" y="3475038"/>
          <p14:tracePt t="64759" x="6992938" y="3484563"/>
          <p14:tracePt t="64766" x="6992938" y="3502025"/>
          <p14:tracePt t="64774" x="6992938" y="3517900"/>
          <p14:tracePt t="64782" x="6992938" y="3527425"/>
          <p14:tracePt t="64791" x="6992938" y="3543300"/>
          <p14:tracePt t="64798" x="6992938" y="3568700"/>
          <p14:tracePt t="64807" x="6992938" y="3578225"/>
          <p14:tracePt t="64812" x="6992938" y="3594100"/>
          <p14:tracePt t="64820" x="6992938" y="3611563"/>
          <p14:tracePt t="64830" x="6992938" y="3619500"/>
          <p14:tracePt t="64836" x="6992938" y="3636963"/>
          <p14:tracePt t="64844" x="6992938" y="3646488"/>
          <p14:tracePt t="64852" x="6992938" y="3662363"/>
          <p14:tracePt t="64860" x="6983413" y="3679825"/>
          <p14:tracePt t="64868" x="6983413" y="3687763"/>
          <p14:tracePt t="64876" x="6975475" y="3705225"/>
          <p14:tracePt t="64884" x="6967538" y="3722688"/>
          <p14:tracePt t="64891" x="6958013" y="3730625"/>
          <p14:tracePt t="64898" x="6950075" y="3748088"/>
          <p14:tracePt t="64964" x="6942138" y="3748088"/>
          <p14:tracePt t="64972" x="6924675" y="3748088"/>
          <p14:tracePt t="64980" x="6915150" y="3748088"/>
          <p14:tracePt t="64988" x="6907213" y="3748088"/>
          <p14:tracePt t="64996" x="6899275" y="3756025"/>
          <p14:tracePt t="65012" x="6899275" y="3763963"/>
          <p14:tracePt t="65086" x="6889750" y="3773488"/>
          <p14:tracePt t="65098" x="6881813" y="3773488"/>
          <p14:tracePt t="65124" x="6864350" y="3781425"/>
          <p14:tracePt t="65132" x="6848475" y="3781425"/>
          <p14:tracePt t="65140" x="6838950" y="3781425"/>
          <p14:tracePt t="65148" x="6823075" y="3781425"/>
          <p14:tracePt t="65157" x="6797675" y="3781425"/>
          <p14:tracePt t="65164" x="6788150" y="3781425"/>
          <p14:tracePt t="65172" x="6770688" y="3773488"/>
          <p14:tracePt t="65180" x="6754813" y="3763963"/>
          <p14:tracePt t="65186" x="6737350" y="3763963"/>
          <p14:tracePt t="65194" x="6719888" y="3756025"/>
          <p14:tracePt t="65202" x="6686550" y="3748088"/>
          <p14:tracePt t="65210" x="6643688" y="3738563"/>
          <p14:tracePt t="65218" x="6592888" y="3730625"/>
          <p14:tracePt t="65226" x="6550025" y="3722688"/>
          <p14:tracePt t="65234" x="6491288" y="3713163"/>
          <p14:tracePt t="65242" x="6465888" y="3705225"/>
          <p14:tracePt t="65250" x="6440488" y="3697288"/>
          <p14:tracePt t="65258" x="6430963" y="3687763"/>
          <p14:tracePt t="65264" x="6423025" y="3687763"/>
          <p14:tracePt t="65274" x="6423025" y="3679825"/>
          <p14:tracePt t="65316" x="6415088" y="3679825"/>
          <p14:tracePt t="65354" x="6405563" y="3671888"/>
          <p14:tracePt t="65362" x="6397625" y="3671888"/>
          <p14:tracePt t="65370" x="6389688" y="3671888"/>
          <p14:tracePt t="65380" x="6372225" y="3662363"/>
          <p14:tracePt t="65386" x="6354763" y="3654425"/>
          <p14:tracePt t="65394" x="6346825" y="3654425"/>
          <p14:tracePt t="65402" x="6329363" y="3646488"/>
          <p14:tracePt t="65408" x="6311900" y="3646488"/>
          <p14:tracePt t="65424" x="6303963" y="3646488"/>
          <p14:tracePt t="65432" x="6286500" y="3646488"/>
          <p14:tracePt t="65440" x="6278563" y="3646488"/>
          <p14:tracePt t="65448" x="6270625" y="3636963"/>
          <p14:tracePt t="65457" x="6261100" y="3629025"/>
          <p14:tracePt t="65464" x="6253163" y="3629025"/>
          <p14:tracePt t="65530" x="6245225" y="3629025"/>
          <p14:tracePt t="65542" x="6235700" y="3629025"/>
          <p14:tracePt t="65550" x="6184900" y="3619500"/>
          <p14:tracePt t="65558" x="6040438" y="3594100"/>
          <p14:tracePt t="65564" x="5895975" y="3568700"/>
          <p14:tracePt t="65573" x="5751513" y="3543300"/>
          <p14:tracePt t="65580" x="5616575" y="3535363"/>
          <p14:tracePt t="65589" x="5454650" y="3509963"/>
          <p14:tracePt t="65596" x="5267325" y="3492500"/>
          <p14:tracePt t="65604" x="5097463" y="3492500"/>
          <p14:tracePt t="65612" x="4894263" y="3492500"/>
          <p14:tracePt t="65620" x="4673600" y="3517900"/>
          <p14:tracePt t="65628" x="4425950" y="3560763"/>
          <p14:tracePt t="65634" x="4248150" y="3619500"/>
          <p14:tracePt t="65642" x="4111625" y="3662363"/>
          <p14:tracePt t="65650" x="4010025" y="3738563"/>
          <p14:tracePt t="65659" x="3941763" y="3798888"/>
          <p14:tracePt t="65666" x="3873500" y="3892550"/>
          <p14:tracePt t="65674" x="3806825" y="4011613"/>
          <p14:tracePt t="65682" x="3781425" y="4113213"/>
          <p14:tracePt t="65690" x="3756025" y="4240213"/>
          <p14:tracePt t="65698" x="3756025" y="4384675"/>
          <p14:tracePt t="65707" x="3756025" y="4521200"/>
          <p14:tracePt t="65712" x="3763963" y="4699000"/>
          <p14:tracePt t="65720" x="3789363" y="4946650"/>
          <p14:tracePt t="65728" x="3840163" y="5251450"/>
          <p14:tracePt t="65736" x="3951288" y="5575300"/>
          <p14:tracePt t="65744" x="4078288" y="5897563"/>
          <p14:tracePt t="65752" x="4197350" y="6194425"/>
          <p14:tracePt t="65760" x="4298950" y="6467475"/>
          <p14:tracePt t="65768" x="4425950" y="6688138"/>
          <p14:tracePt t="65978" x="11869738" y="665480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3D6B91-7794-3183-EEB7-67A6CBFD5F02}"/>
              </a:ext>
            </a:extLst>
          </p:cNvPr>
          <p:cNvPicPr>
            <a:picLocks noChangeAspect="1"/>
          </p:cNvPicPr>
          <p:nvPr/>
        </p:nvPicPr>
        <p:blipFill rotWithShape="1">
          <a:blip r:embed="rId4">
            <a:extLst>
              <a:ext uri="{28A0092B-C50C-407E-A947-70E740481C1C}">
                <a14:useLocalDpi xmlns:a14="http://schemas.microsoft.com/office/drawing/2010/main" val="0"/>
              </a:ext>
            </a:extLst>
          </a:blip>
          <a:srcRect l="9780" t="41349" r="45441" b="16850"/>
          <a:stretch/>
        </p:blipFill>
        <p:spPr>
          <a:xfrm>
            <a:off x="317901" y="1031402"/>
            <a:ext cx="10496060" cy="4166010"/>
          </a:xfrm>
          <a:prstGeom prst="rect">
            <a:avLst/>
          </a:prstGeom>
        </p:spPr>
      </p:pic>
      <p:sp>
        <p:nvSpPr>
          <p:cNvPr id="4" name="TextBox 3">
            <a:extLst>
              <a:ext uri="{FF2B5EF4-FFF2-40B4-BE49-F238E27FC236}">
                <a16:creationId xmlns:a16="http://schemas.microsoft.com/office/drawing/2014/main" id="{E21BBB27-AF5E-E7C5-74C1-916DF97C8539}"/>
              </a:ext>
            </a:extLst>
          </p:cNvPr>
          <p:cNvSpPr txBox="1"/>
          <p:nvPr/>
        </p:nvSpPr>
        <p:spPr>
          <a:xfrm>
            <a:off x="1040824" y="5257562"/>
            <a:ext cx="9691077" cy="2215991"/>
          </a:xfrm>
          <a:prstGeom prst="rect">
            <a:avLst/>
          </a:prstGeom>
          <a:noFill/>
        </p:spPr>
        <p:txBody>
          <a:bodyPr wrap="square">
            <a:spAutoFit/>
          </a:bodyPr>
          <a:lstStyle/>
          <a:p>
            <a:r>
              <a:rPr lang="en-US" sz="2000" b="1" dirty="0">
                <a:solidFill>
                  <a:srgbClr val="7030A0"/>
                </a:solidFill>
                <a:latin typeface="Times New Roman" panose="02020603050405020304" pitchFamily="18" charset="0"/>
                <a:cs typeface="Times New Roman" panose="02020603050405020304" pitchFamily="18" charset="0"/>
              </a:rPr>
              <a:t>=&gt; </a:t>
            </a:r>
            <a:r>
              <a:rPr lang="en-US" sz="2000" b="1" i="0" dirty="0">
                <a:effectLst/>
                <a:latin typeface="Times New Roman" panose="02020603050405020304" pitchFamily="18" charset="0"/>
                <a:cs typeface="Times New Roman" panose="02020603050405020304" pitchFamily="18" charset="0"/>
              </a:rPr>
              <a:t>There seems to be an error in Year-of-Publication as it is showing as object dtype and with no missing values.</a:t>
            </a:r>
          </a:p>
          <a:p>
            <a:r>
              <a:rPr lang="en-US" sz="2000" b="1" dirty="0">
                <a:latin typeface="Times New Roman" panose="02020603050405020304" pitchFamily="18" charset="0"/>
                <a:cs typeface="Times New Roman" panose="02020603050405020304" pitchFamily="18" charset="0"/>
              </a:rPr>
              <a:t>=&gt;</a:t>
            </a:r>
            <a:r>
              <a:rPr lang="en-US" sz="2000" b="1" i="0" dirty="0">
                <a:effectLst/>
                <a:latin typeface="Times New Roman" panose="02020603050405020304" pitchFamily="18" charset="0"/>
                <a:cs typeface="Times New Roman" panose="02020603050405020304" pitchFamily="18" charset="0"/>
              </a:rPr>
              <a:t>The Year of publication column should be integer type. </a:t>
            </a:r>
          </a:p>
          <a:p>
            <a:pPr marL="342900" indent="-342900">
              <a:buFont typeface="Symbol" panose="05050102010706020507" pitchFamily="18" charset="2"/>
              <a:buChar char="Þ"/>
            </a:pPr>
            <a:r>
              <a:rPr lang="en-US" sz="2000" b="1" i="0" dirty="0">
                <a:effectLst/>
                <a:latin typeface="Times New Roman" panose="02020603050405020304" pitchFamily="18" charset="0"/>
                <a:cs typeface="Times New Roman" panose="02020603050405020304" pitchFamily="18" charset="0"/>
              </a:rPr>
              <a:t>We have treated Year-of-Publication = 0 and &gt;2022</a:t>
            </a:r>
            <a:r>
              <a:rPr lang="en-US" sz="2000" b="1" dirty="0">
                <a:latin typeface="Times New Roman" panose="02020603050405020304" pitchFamily="18" charset="0"/>
                <a:cs typeface="Times New Roman" panose="02020603050405020304" pitchFamily="18" charset="0"/>
              </a:rPr>
              <a:t> by </a:t>
            </a:r>
            <a:r>
              <a:rPr lang="en-US" sz="2000" b="1" dirty="0" err="1">
                <a:latin typeface="Times New Roman" panose="02020603050405020304" pitchFamily="18" charset="0"/>
                <a:cs typeface="Times New Roman" panose="02020603050405020304" pitchFamily="18" charset="0"/>
              </a:rPr>
              <a:t>replaceing</a:t>
            </a:r>
            <a:r>
              <a:rPr lang="en-US" sz="2000" b="1" dirty="0">
                <a:latin typeface="Times New Roman" panose="02020603050405020304" pitchFamily="18" charset="0"/>
                <a:cs typeface="Times New Roman" panose="02020603050405020304" pitchFamily="18" charset="0"/>
              </a:rPr>
              <a:t> it with null value and then replacing it with median of the dataset</a:t>
            </a:r>
            <a:endParaRPr lang="en-US" sz="2000" b="1" i="0" dirty="0">
              <a:effectLst/>
              <a:latin typeface="Times New Roman" panose="02020603050405020304" pitchFamily="18" charset="0"/>
              <a:cs typeface="Times New Roman" panose="02020603050405020304" pitchFamily="18" charset="0"/>
            </a:endParaRPr>
          </a:p>
          <a:p>
            <a:pPr marL="342900" indent="-342900">
              <a:buFont typeface="Symbol" panose="05050102010706020507" pitchFamily="18" charset="2"/>
              <a:buChar char="Þ"/>
            </a:pPr>
            <a:endParaRPr lang="en-US" sz="2000" b="1" i="0" dirty="0">
              <a:effectLst/>
              <a:latin typeface="Times New Roman" panose="02020603050405020304" pitchFamily="18" charset="0"/>
              <a:cs typeface="Times New Roman" panose="02020603050405020304" pitchFamily="18" charset="0"/>
            </a:endParaRPr>
          </a:p>
          <a:p>
            <a:pPr algn="l"/>
            <a:endParaRPr lang="en-US" b="0" i="0" dirty="0">
              <a:solidFill>
                <a:srgbClr val="000000"/>
              </a:solidFill>
              <a:effectLst/>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B61EEEDC-4FEF-4AF8-00EC-D8CFB52535FF}"/>
              </a:ext>
            </a:extLst>
          </p:cNvPr>
          <p:cNvSpPr/>
          <p:nvPr/>
        </p:nvSpPr>
        <p:spPr>
          <a:xfrm>
            <a:off x="3279931" y="229019"/>
            <a:ext cx="4572000" cy="742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AF02E0C-73AC-F122-33A1-941A8A6F583F}"/>
              </a:ext>
            </a:extLst>
          </p:cNvPr>
          <p:cNvSpPr/>
          <p:nvPr/>
        </p:nvSpPr>
        <p:spPr>
          <a:xfrm>
            <a:off x="2985477" y="130983"/>
            <a:ext cx="4329723" cy="8402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b="1" i="0" dirty="0">
                <a:solidFill>
                  <a:schemeClr val="tx1"/>
                </a:solidFill>
                <a:effectLst/>
                <a:latin typeface="Times New Roman" panose="02020603050405020304" pitchFamily="18" charset="0"/>
                <a:cs typeface="Times New Roman" panose="02020603050405020304" pitchFamily="18" charset="0"/>
              </a:rPr>
              <a:t>Year-of-Publication</a:t>
            </a:r>
            <a:endParaRPr lang="en-US" sz="3200" dirty="0">
              <a:solidFill>
                <a:schemeClr val="tx1"/>
              </a:solidFill>
            </a:endParaRPr>
          </a:p>
        </p:txBody>
      </p:sp>
      <p:pic>
        <p:nvPicPr>
          <p:cNvPr id="7" name="Audio 6">
            <a:hlinkClick r:id="" action="ppaction://media"/>
            <a:extLst>
              <a:ext uri="{FF2B5EF4-FFF2-40B4-BE49-F238E27FC236}">
                <a16:creationId xmlns:a16="http://schemas.microsoft.com/office/drawing/2014/main" id="{83757BA4-321B-D0D5-AF32-4D8C01E03D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30616242"/>
      </p:ext>
    </p:extLst>
  </p:cSld>
  <p:clrMapOvr>
    <a:masterClrMapping/>
  </p:clrMapOvr>
  <mc:AlternateContent xmlns:mc="http://schemas.openxmlformats.org/markup-compatibility/2006">
    <mc:Choice xmlns:p14="http://schemas.microsoft.com/office/powerpoint/2010/main" Requires="p14">
      <p:transition spd="slow" p14:dur="2000" advTm="23258"/>
    </mc:Choice>
    <mc:Fallback>
      <p:transition spd="slow" advTm="23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8970" x="1087438" y="288925"/>
          <p14:tracePt t="18976" x="1274763" y="534988"/>
          <p14:tracePt t="18984" x="1477963" y="823913"/>
          <p14:tracePt t="18992" x="1647825" y="1079500"/>
          <p14:tracePt t="19000" x="1784350" y="1333500"/>
          <p14:tracePt t="19008" x="1893888" y="1555750"/>
          <p14:tracePt t="19016" x="1987550" y="1766888"/>
          <p14:tracePt t="19024" x="2124075" y="2014538"/>
          <p14:tracePt t="19033" x="2243138" y="2217738"/>
          <p14:tracePt t="19040" x="2379663" y="2397125"/>
          <p14:tracePt t="19046" x="2524125" y="2600325"/>
          <p14:tracePt t="19055" x="2684463" y="2838450"/>
          <p14:tracePt t="19062" x="2838450" y="3094038"/>
          <p14:tracePt t="19070" x="2998788" y="3297238"/>
          <p14:tracePt t="19078" x="3194050" y="3492500"/>
          <p14:tracePt t="19086" x="3398838" y="3713163"/>
          <p14:tracePt t="19094" x="3586163" y="3900488"/>
          <p14:tracePt t="19102" x="3738563" y="4011613"/>
          <p14:tracePt t="19110" x="3865563" y="4113213"/>
          <p14:tracePt t="19118" x="3992563" y="4232275"/>
          <p14:tracePt t="19124" x="4146550" y="4359275"/>
          <p14:tracePt t="19133" x="4273550" y="4460875"/>
          <p14:tracePt t="19140" x="4451350" y="4589463"/>
          <p14:tracePt t="19150" x="4605338" y="4699000"/>
          <p14:tracePt t="19156" x="4724400" y="4802188"/>
          <p14:tracePt t="19167" x="4833938" y="4886325"/>
          <p14:tracePt t="19172" x="4910138" y="4954588"/>
          <p14:tracePt t="19180" x="4978400" y="5013325"/>
          <p14:tracePt t="19188" x="5046663" y="5081588"/>
          <p14:tracePt t="19194" x="5106988" y="5149850"/>
          <p14:tracePt t="19202" x="5191125" y="5218113"/>
          <p14:tracePt t="19210" x="5249863" y="5268913"/>
          <p14:tracePt t="19220" x="5318125" y="5327650"/>
          <p14:tracePt t="19226" x="5386388" y="5370513"/>
          <p14:tracePt t="19234" x="5446713" y="5421313"/>
          <p14:tracePt t="19242" x="5513388" y="5472113"/>
          <p14:tracePt t="19251" x="5581650" y="5540375"/>
          <p14:tracePt t="19258" x="5657850" y="5608638"/>
          <p14:tracePt t="19266" x="5751513" y="5694363"/>
          <p14:tracePt t="19272" x="5853113" y="5761038"/>
          <p14:tracePt t="19280" x="5946775" y="5829300"/>
          <p14:tracePt t="19288" x="6057900" y="5897563"/>
          <p14:tracePt t="19296" x="6142038" y="5983288"/>
          <p14:tracePt t="19304" x="6235700" y="6049963"/>
          <p14:tracePt t="19312" x="6329363" y="6110288"/>
          <p14:tracePt t="19320" x="6423025" y="6178550"/>
          <p14:tracePt t="19328" x="6499225" y="6229350"/>
          <p14:tracePt t="19336" x="6575425" y="6280150"/>
          <p14:tracePt t="19344" x="6635750" y="6305550"/>
          <p14:tracePt t="19350" x="6704013" y="6330950"/>
          <p14:tracePt t="19358" x="6762750" y="6348413"/>
          <p14:tracePt t="19366" x="6823075" y="6373813"/>
          <p14:tracePt t="19374" x="6881813" y="6391275"/>
          <p14:tracePt t="19383" x="6950075" y="6407150"/>
          <p14:tracePt t="19390" x="7008813" y="6432550"/>
          <p14:tracePt t="19399" x="7069138" y="6450013"/>
          <p14:tracePt t="19406" x="7127875" y="6475413"/>
          <p14:tracePt t="19414" x="7213600" y="6492875"/>
          <p14:tracePt t="19420" x="7323138" y="6526213"/>
          <p14:tracePt t="19428" x="7434263" y="6551613"/>
          <p14:tracePt t="19436" x="7553325" y="6577013"/>
          <p14:tracePt t="19444" x="7662863" y="6594475"/>
          <p14:tracePt t="19452" x="7781925" y="6619875"/>
          <p14:tracePt t="19460" x="7875588" y="6619875"/>
          <p14:tracePt t="19468" x="7961313" y="6619875"/>
          <p14:tracePt t="19476" x="8045450" y="6619875"/>
          <p14:tracePt t="19484" x="8121650" y="6611938"/>
          <p14:tracePt t="19492" x="8199438" y="6586538"/>
          <p14:tracePt t="19499" x="8283575" y="6561138"/>
          <p14:tracePt t="19506" x="8385175" y="6543675"/>
          <p14:tracePt t="19514" x="8478838" y="6518275"/>
          <p14:tracePt t="19522" x="8564563" y="6500813"/>
          <p14:tracePt t="19530" x="8666163" y="6450013"/>
          <p14:tracePt t="19538" x="8785225" y="6391275"/>
          <p14:tracePt t="19546" x="8878888" y="6338888"/>
          <p14:tracePt t="19554" x="8972550" y="6288088"/>
          <p14:tracePt t="19562" x="9031288" y="6237288"/>
          <p14:tracePt t="19568" x="9099550" y="6178550"/>
          <p14:tracePt t="19576" x="9158288" y="6127750"/>
          <p14:tracePt t="19584" x="9193213" y="6067425"/>
          <p14:tracePt t="19592" x="9218613" y="5999163"/>
          <p14:tracePt t="19600" x="9236075" y="5940425"/>
          <p14:tracePt t="19608" x="9236075" y="5880100"/>
          <p14:tracePt t="19616" x="9236075" y="5829300"/>
          <p14:tracePt t="19624" x="9236075" y="5745163"/>
          <p14:tracePt t="19632" x="9209088" y="5651500"/>
          <p14:tracePt t="19640" x="9183688" y="5549900"/>
          <p14:tracePt t="19646" x="9150350" y="5438775"/>
          <p14:tracePt t="19654" x="9117013" y="5327650"/>
          <p14:tracePt t="19662" x="9064625" y="5243513"/>
          <p14:tracePt t="19673" x="9013825" y="5149850"/>
          <p14:tracePt t="19678" x="8972550" y="5048250"/>
          <p14:tracePt t="19686" x="8912225" y="4954588"/>
          <p14:tracePt t="19694" x="8869363" y="4868863"/>
          <p14:tracePt t="19702" x="8802688" y="4784725"/>
          <p14:tracePt t="19710" x="8759825" y="4724400"/>
          <p14:tracePt t="19718" x="8709025" y="4673600"/>
          <p14:tracePt t="19724" x="8674100" y="4648200"/>
          <p14:tracePt t="19732" x="8623300" y="4622800"/>
          <p14:tracePt t="19740" x="8589963" y="4605338"/>
          <p14:tracePt t="19749" x="8555038" y="4597400"/>
          <p14:tracePt t="19756" x="8504238" y="4589463"/>
          <p14:tracePt t="19765" x="8462963" y="4589463"/>
          <p14:tracePt t="19772" x="8402638" y="4589463"/>
          <p14:tracePt t="19780" x="8326438" y="4614863"/>
          <p14:tracePt t="19788" x="8240713" y="4640263"/>
          <p14:tracePt t="19794" x="8121650" y="4699000"/>
          <p14:tracePt t="19802" x="7986713" y="4775200"/>
          <p14:tracePt t="19810" x="7816850" y="4894263"/>
          <p14:tracePt t="19818" x="7561263" y="5030788"/>
          <p14:tracePt t="19826" x="7196138" y="5243513"/>
          <p14:tracePt t="19834" x="6797675" y="5497513"/>
          <p14:tracePt t="19842" x="6423025" y="5735638"/>
          <p14:tracePt t="19850" x="6024563" y="5973763"/>
          <p14:tracePt t="19858" x="5649913" y="6211888"/>
          <p14:tracePt t="19864" x="5216525" y="6500813"/>
          <p14:tracePt t="19872" x="4826000" y="6738938"/>
          <p14:tracePt t="19974" x="2811463" y="6662738"/>
          <p14:tracePt t="19983" x="2701925" y="6442075"/>
          <p14:tracePt t="19990" x="2565400" y="6169025"/>
          <p14:tracePt t="19999" x="2438400" y="5838825"/>
          <p14:tracePt t="20006" x="2260600" y="5557838"/>
          <p14:tracePt t="20016" x="2124075" y="5276850"/>
          <p14:tracePt t="20020" x="2005013" y="5030788"/>
          <p14:tracePt t="20028" x="1903413" y="4835525"/>
          <p14:tracePt t="20036" x="1817688" y="4673600"/>
          <p14:tracePt t="20044" x="1776413" y="4521200"/>
          <p14:tracePt t="20052" x="1749425" y="4394200"/>
          <p14:tracePt t="20060" x="1749425" y="4257675"/>
          <p14:tracePt t="20068" x="1749425" y="4113213"/>
          <p14:tracePt t="20076" x="1776413" y="3951288"/>
          <p14:tracePt t="20084" x="1801813" y="3790950"/>
          <p14:tracePt t="20092" x="1868488" y="3636963"/>
          <p14:tracePt t="20098" x="1920875" y="3484563"/>
          <p14:tracePt t="20106" x="1987550" y="3348038"/>
          <p14:tracePt t="20116" x="2073275" y="3228975"/>
          <p14:tracePt t="20122" x="2182813" y="3127375"/>
          <p14:tracePt t="20130" x="2344738" y="3025775"/>
          <p14:tracePt t="20138" x="2506663" y="2940050"/>
          <p14:tracePt t="20146" x="2693988" y="2855913"/>
          <p14:tracePt t="20154" x="2838450" y="2820988"/>
          <p14:tracePt t="20166" x="2982913" y="2787650"/>
          <p14:tracePt t="20168" x="3109913" y="2770188"/>
          <p14:tracePt t="20176" x="3219450" y="2770188"/>
          <p14:tracePt t="20184" x="3313113" y="2787650"/>
          <p14:tracePt t="20192" x="3389313" y="2820988"/>
          <p14:tracePt t="20200" x="3432175" y="2846388"/>
          <p14:tracePt t="20208" x="3467100" y="2897188"/>
          <p14:tracePt t="20216" x="3482975" y="2949575"/>
          <p14:tracePt t="20224" x="3508375" y="3008313"/>
          <p14:tracePt t="20232" x="3508375" y="3067050"/>
          <p14:tracePt t="20240" x="3508375" y="3152775"/>
          <p14:tracePt t="20246" x="3500438" y="3238500"/>
          <p14:tracePt t="20254" x="3482975" y="3340100"/>
          <p14:tracePt t="20262" x="3457575" y="3441700"/>
          <p14:tracePt t="20270" x="3432175" y="3527425"/>
          <p14:tracePt t="20278" x="3389313" y="3619500"/>
          <p14:tracePt t="20286" x="3330575" y="3697288"/>
          <p14:tracePt t="20294" x="3270250" y="3763963"/>
          <p14:tracePt t="20302" x="3203575" y="3824288"/>
          <p14:tracePt t="20310" x="3135313" y="3892550"/>
          <p14:tracePt t="20317" x="3059113" y="3960813"/>
          <p14:tracePt t="20324" x="2990850" y="4027488"/>
          <p14:tracePt t="20332" x="2922588" y="4095750"/>
          <p14:tracePt t="20340" x="2863850" y="4156075"/>
          <p14:tracePt t="20348" x="2803525" y="4224338"/>
          <p14:tracePt t="20356" x="2760663" y="4291013"/>
          <p14:tracePt t="20365" x="2719388" y="4351338"/>
          <p14:tracePt t="20372" x="2684463" y="4419600"/>
          <p14:tracePt t="20380" x="2668588" y="4452938"/>
          <p14:tracePt t="20388" x="2659063" y="4470400"/>
          <p14:tracePt t="20394" x="2651125" y="4486275"/>
          <p14:tracePt t="20402" x="2641600" y="4503738"/>
          <p14:tracePt t="20410" x="2641600" y="4513263"/>
          <p14:tracePt t="20430" x="2641600" y="4529138"/>
          <p14:tracePt t="20438" x="2651125" y="4546600"/>
          <p14:tracePt t="20446" x="2668588" y="4554538"/>
          <p14:tracePt t="20454" x="2676525" y="4572000"/>
          <p14:tracePt t="20462" x="2693988" y="4589463"/>
          <p14:tracePt t="20468" x="2701925" y="4605338"/>
          <p14:tracePt t="20476" x="2719388" y="4622800"/>
          <p14:tracePt t="20484" x="2735263" y="4648200"/>
          <p14:tracePt t="20492" x="2752725" y="4665663"/>
          <p14:tracePt t="20500" x="2770188" y="4683125"/>
          <p14:tracePt t="20508" x="2778125" y="4699000"/>
          <p14:tracePt t="20517" x="2803525" y="4708525"/>
          <p14:tracePt t="20524" x="2828925" y="4733925"/>
          <p14:tracePt t="20533" x="2879725" y="4775200"/>
          <p14:tracePt t="20540" x="2947988" y="4835525"/>
          <p14:tracePt t="20546" x="3024188" y="4878388"/>
          <p14:tracePt t="20554" x="3117850" y="4929188"/>
          <p14:tracePt t="20562" x="3219450" y="4979988"/>
          <p14:tracePt t="20570" x="3305175" y="4997450"/>
          <p14:tracePt t="20578" x="3398838" y="5022850"/>
          <p14:tracePt t="20586" x="3467100" y="5022850"/>
          <p14:tracePt t="20594" x="3525838" y="5022850"/>
          <p14:tracePt t="20602" x="3586163" y="5022850"/>
          <p14:tracePt t="20610" x="3644900" y="4997450"/>
          <p14:tracePt t="20616" x="3703638" y="4979988"/>
          <p14:tracePt t="20624" x="3789363" y="4954588"/>
          <p14:tracePt t="20632" x="3900488" y="4919663"/>
          <p14:tracePt t="20640" x="4010025" y="4886325"/>
          <p14:tracePt t="20648" x="4129088" y="4852988"/>
          <p14:tracePt t="20656" x="4256088" y="4827588"/>
          <p14:tracePt t="20664" x="4400550" y="4810125"/>
          <p14:tracePt t="20672" x="4545013" y="4784725"/>
          <p14:tracePt t="20681" x="4681538" y="4759325"/>
          <p14:tracePt t="20686" x="4843463" y="4749800"/>
          <p14:tracePt t="20694" x="4978400" y="4724400"/>
          <p14:tracePt t="20704" x="5106988" y="4724400"/>
          <p14:tracePt t="20710" x="5224463" y="4724400"/>
          <p14:tracePt t="20718" x="5318125" y="4724400"/>
          <p14:tracePt t="20726" x="5421313" y="4724400"/>
          <p14:tracePt t="20734" x="5505450" y="4733925"/>
          <p14:tracePt t="20742" x="5591175" y="4749800"/>
          <p14:tracePt t="20750" x="5667375" y="4759325"/>
          <p14:tracePt t="20758" x="5726113" y="4767263"/>
          <p14:tracePt t="20766" x="5786438" y="4767263"/>
          <p14:tracePt t="20772" x="5802313" y="4767263"/>
          <p14:tracePt t="20781" x="5827713" y="4767263"/>
          <p14:tracePt t="20788" x="5853113" y="4767263"/>
          <p14:tracePt t="20796" x="5870575" y="4767263"/>
          <p14:tracePt t="20804" x="5921375" y="4767263"/>
          <p14:tracePt t="20812" x="5989638" y="4749800"/>
          <p14:tracePt t="20820" x="6057900" y="4724400"/>
          <p14:tracePt t="20828" x="6142038" y="4708525"/>
          <p14:tracePt t="20836" x="6245225" y="4683125"/>
          <p14:tracePt t="20842" x="6372225" y="4657725"/>
          <p14:tracePt t="20850" x="6491288" y="4630738"/>
          <p14:tracePt t="20858" x="6618288" y="4614863"/>
          <p14:tracePt t="20866" x="6754813" y="4597400"/>
          <p14:tracePt t="20874" x="6899275" y="4597400"/>
          <p14:tracePt t="20882" x="7008813" y="4597400"/>
          <p14:tracePt t="20890" x="7137400" y="4589463"/>
          <p14:tracePt t="20898" x="7239000" y="4589463"/>
          <p14:tracePt t="20906" x="7348538" y="4589463"/>
          <p14:tracePt t="20915" x="7434263" y="4579938"/>
          <p14:tracePt t="20920" x="7527925" y="4564063"/>
          <p14:tracePt t="20928" x="7612063" y="4554538"/>
          <p14:tracePt t="20936" x="7672388" y="4546600"/>
          <p14:tracePt t="20944" x="7715250" y="4538663"/>
          <p14:tracePt t="20952" x="7766050" y="4529138"/>
          <p14:tracePt t="20960" x="7773988" y="4521200"/>
          <p14:tracePt t="20968" x="7781925" y="4513263"/>
          <p14:tracePt t="20998" x="7781925" y="4503738"/>
          <p14:tracePt t="21006" x="7781925" y="4486275"/>
          <p14:tracePt t="21014" x="7781925" y="4478338"/>
          <p14:tracePt t="21022" x="7781925" y="4460875"/>
          <p14:tracePt t="21031" x="7781925" y="4452938"/>
          <p14:tracePt t="21038" x="7791450" y="4435475"/>
          <p14:tracePt t="21046" x="7799388" y="4419600"/>
          <p14:tracePt t="21054" x="7799388" y="4410075"/>
          <p14:tracePt t="21062" x="7799388" y="4384675"/>
          <p14:tracePt t="21068" x="7799388" y="4359275"/>
          <p14:tracePt t="21076" x="7807325" y="4316413"/>
          <p14:tracePt t="21084" x="7807325" y="4257675"/>
          <p14:tracePt t="21092" x="7807325" y="4197350"/>
          <p14:tracePt t="21100" x="7807325" y="4146550"/>
          <p14:tracePt t="21108" x="7807325" y="4070350"/>
          <p14:tracePt t="21116" x="7807325" y="4011613"/>
          <p14:tracePt t="21124" x="7807325" y="3943350"/>
          <p14:tracePt t="21132" x="7807325" y="3857625"/>
          <p14:tracePt t="21140" x="7824788" y="3798888"/>
          <p14:tracePt t="21146" x="7832725" y="3738563"/>
          <p14:tracePt t="21154" x="7850188" y="3687763"/>
          <p14:tracePt t="21165" x="7850188" y="3671888"/>
          <p14:tracePt t="21170" x="7867650" y="3636963"/>
          <p14:tracePt t="21178" x="7875588" y="3619500"/>
          <p14:tracePt t="21186" x="7885113" y="3594100"/>
          <p14:tracePt t="21194" x="7893050" y="3586163"/>
          <p14:tracePt t="21202" x="7900988" y="3552825"/>
          <p14:tracePt t="21210" x="7910513" y="3517900"/>
          <p14:tracePt t="21216" x="7918450" y="3459163"/>
          <p14:tracePt t="21224" x="7943850" y="3398838"/>
          <p14:tracePt t="21232" x="7951788" y="3340100"/>
          <p14:tracePt t="21240" x="7969250" y="3263900"/>
          <p14:tracePt t="21249" x="7994650" y="3203575"/>
          <p14:tracePt t="21256" x="8012113" y="3135313"/>
          <p14:tracePt t="21264" x="8029575" y="3076575"/>
          <p14:tracePt t="21272" x="8054975" y="3033713"/>
          <p14:tracePt t="21281" x="8070850" y="2982913"/>
          <p14:tracePt t="21286" x="8088313" y="2932113"/>
          <p14:tracePt t="21294" x="8105775" y="2897188"/>
          <p14:tracePt t="21304" x="8121650" y="2863850"/>
          <p14:tracePt t="21310" x="8147050" y="2813050"/>
          <p14:tracePt t="21318" x="8164513" y="2778125"/>
          <p14:tracePt t="21326" x="8181975" y="2736850"/>
          <p14:tracePt t="21334" x="8199438" y="2686050"/>
          <p14:tracePt t="21342" x="8207375" y="2625725"/>
          <p14:tracePt t="21350" x="8215313" y="2566988"/>
          <p14:tracePt t="21358" x="8240713" y="2506663"/>
          <p14:tracePt t="21364" x="8258175" y="2447925"/>
          <p14:tracePt t="21372" x="8283575" y="2379663"/>
          <p14:tracePt t="21381" x="8301038" y="2336800"/>
          <p14:tracePt t="21388" x="8308975" y="2278063"/>
          <p14:tracePt t="21397" x="8334375" y="2209800"/>
          <p14:tracePt t="21404" x="8343900" y="2149475"/>
          <p14:tracePt t="21412" x="8359775" y="2090738"/>
          <p14:tracePt t="21420" x="8369300" y="2030413"/>
          <p14:tracePt t="21428" x="8394700" y="1971675"/>
          <p14:tracePt t="21436" x="8402638" y="1911350"/>
          <p14:tracePt t="21442" x="8410575" y="1870075"/>
          <p14:tracePt t="21450" x="8428038" y="1819275"/>
          <p14:tracePt t="21458" x="8435975" y="1793875"/>
          <p14:tracePt t="21466" x="8435975" y="1784350"/>
          <p14:tracePt t="21474" x="8435975" y="1766888"/>
          <p14:tracePt t="21482" x="8445500" y="1758950"/>
          <p14:tracePt t="21584" x="8445500" y="1766888"/>
          <p14:tracePt t="21590" x="8453438" y="1776413"/>
          <p14:tracePt t="21598" x="8453438" y="1793875"/>
          <p14:tracePt t="21606" x="8470900" y="1819275"/>
          <p14:tracePt t="21615" x="8488363" y="1852613"/>
          <p14:tracePt t="21622" x="8513763" y="1911350"/>
          <p14:tracePt t="21631" x="8529638" y="1971675"/>
          <p14:tracePt t="21638" x="8547100" y="2047875"/>
          <p14:tracePt t="21647" x="8580438" y="2133600"/>
          <p14:tracePt t="21654" x="8632825" y="2235200"/>
          <p14:tracePt t="21660" x="8691563" y="2354263"/>
          <p14:tracePt t="21668" x="8750300" y="2489200"/>
          <p14:tracePt t="21676" x="8818563" y="2625725"/>
          <p14:tracePt t="21684" x="8904288" y="2787650"/>
          <p14:tracePt t="21692" x="8988425" y="2949575"/>
          <p14:tracePt t="21700" x="9064625" y="3109913"/>
          <p14:tracePt t="21708" x="9150350" y="3271838"/>
          <p14:tracePt t="21716" x="9226550" y="3441700"/>
          <p14:tracePt t="21724" x="9320213" y="3586163"/>
          <p14:tracePt t="21732" x="9405938" y="3687763"/>
          <p14:tracePt t="21738" x="9490075" y="3790950"/>
          <p14:tracePt t="21747" x="9566275" y="3883025"/>
          <p14:tracePt t="21754" x="9652000" y="3976688"/>
          <p14:tracePt t="21762" x="9720263" y="4062413"/>
          <p14:tracePt t="21770" x="9786938" y="4121150"/>
          <p14:tracePt t="21778" x="9872663" y="4197350"/>
          <p14:tracePt t="21786" x="9956800" y="4265613"/>
          <p14:tracePt t="21794" x="10034588" y="4291013"/>
          <p14:tracePt t="21802" x="10110788" y="4341813"/>
          <p14:tracePt t="21810" x="10194925" y="4359275"/>
          <p14:tracePt t="21816" x="10280650" y="4384675"/>
          <p14:tracePt t="21824" x="10374313" y="4402138"/>
          <p14:tracePt t="21832" x="10458450" y="4427538"/>
          <p14:tracePt t="21840" x="10560050" y="4452938"/>
          <p14:tracePt t="21848" x="10663238" y="4470400"/>
          <p14:tracePt t="21856" x="10782300" y="4495800"/>
          <p14:tracePt t="21865" x="10891838" y="4529138"/>
          <p14:tracePt t="21872" x="11028363" y="4579938"/>
          <p14:tracePt t="21880" x="11096625" y="4597400"/>
          <p14:tracePt t="21886" x="11163300" y="4622800"/>
          <p14:tracePt t="21894" x="11198225" y="4640263"/>
          <p14:tracePt t="21902" x="11231563" y="4648200"/>
          <p14:tracePt t="21910" x="11256963" y="4657725"/>
          <p14:tracePt t="21918" x="11274425" y="4657725"/>
          <p14:tracePt t="21926" x="11291888" y="4657725"/>
          <p14:tracePt t="21934" x="11299825" y="4657725"/>
          <p14:tracePt t="21942" x="11317288" y="4657725"/>
          <p14:tracePt t="21950" x="11333163" y="4657725"/>
          <p14:tracePt t="21958" x="11360150" y="4657725"/>
          <p14:tracePt t="21964" x="11393488" y="4657725"/>
          <p14:tracePt t="21972" x="11452225" y="4640263"/>
          <p14:tracePt t="21980" x="11512550" y="4630738"/>
          <p14:tracePt t="21988" x="11588750" y="4605338"/>
          <p14:tracePt t="21997" x="11674475" y="4589463"/>
          <p14:tracePt t="22004" x="11791950" y="4538663"/>
          <p14:tracePt t="22014" x="11936413" y="4503738"/>
          <p14:tracePt t="22020" x="12080875" y="4452938"/>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6FF359-DFC7-C3AA-F585-91356C752720}"/>
              </a:ext>
            </a:extLst>
          </p:cNvPr>
          <p:cNvSpPr txBox="1"/>
          <p:nvPr/>
        </p:nvSpPr>
        <p:spPr>
          <a:xfrm>
            <a:off x="1155032" y="1431576"/>
            <a:ext cx="9400674" cy="3046988"/>
          </a:xfrm>
          <a:prstGeom prst="rect">
            <a:avLst/>
          </a:prstGeom>
          <a:noFill/>
        </p:spPr>
        <p:txBody>
          <a:bodyPr wrap="square">
            <a:spAutoFit/>
          </a:bodyPr>
          <a:lstStyle/>
          <a:p>
            <a:r>
              <a:rPr lang="en-IN" sz="9600" b="1" u="sng" dirty="0"/>
              <a:t>DATA VISUALISATION</a:t>
            </a:r>
          </a:p>
        </p:txBody>
      </p:sp>
      <p:pic>
        <p:nvPicPr>
          <p:cNvPr id="2" name="Audio 1">
            <a:hlinkClick r:id="" action="ppaction://media"/>
            <a:extLst>
              <a:ext uri="{FF2B5EF4-FFF2-40B4-BE49-F238E27FC236}">
                <a16:creationId xmlns:a16="http://schemas.microsoft.com/office/drawing/2014/main" id="{AE815740-CA3D-AB01-C1CF-B7DAA5135E4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01171133"/>
      </p:ext>
    </p:extLst>
  </p:cSld>
  <p:clrMapOvr>
    <a:masterClrMapping/>
  </p:clrMapOvr>
  <mc:AlternateContent xmlns:mc="http://schemas.openxmlformats.org/markup-compatibility/2006">
    <mc:Choice xmlns:p14="http://schemas.microsoft.com/office/powerpoint/2010/main" Requires="p14">
      <p:transition spd="slow" p14:dur="2000" advTm="5141"/>
    </mc:Choice>
    <mc:Fallback>
      <p:transition spd="slow" advTm="5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488E5-3220-B6CE-365F-924E12CD06E4}"/>
              </a:ext>
            </a:extLst>
          </p:cNvPr>
          <p:cNvSpPr>
            <a:spLocks noGrp="1"/>
          </p:cNvSpPr>
          <p:nvPr>
            <p:ph type="title" idx="4294967295"/>
          </p:nvPr>
        </p:nvSpPr>
        <p:spPr>
          <a:xfrm>
            <a:off x="433137" y="443749"/>
            <a:ext cx="8761413" cy="708025"/>
          </a:xfrm>
        </p:spPr>
        <p:txBody>
          <a:bodyPr>
            <a:normAutofit/>
          </a:bodyPr>
          <a:lstStyle/>
          <a:p>
            <a:r>
              <a:rPr lang="en-US" b="1" i="0" dirty="0">
                <a:solidFill>
                  <a:schemeClr val="tx1"/>
                </a:solidFill>
                <a:latin typeface="Times New Roman" panose="02020603050405020304" pitchFamily="18" charset="0"/>
                <a:cs typeface="Times New Roman" panose="02020603050405020304" pitchFamily="18" charset="0"/>
              </a:rPr>
              <a:t>Top years with the most published books</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42073AE3-9D77-17D8-0032-B12F02908305}"/>
              </a:ext>
            </a:extLst>
          </p:cNvPr>
          <p:cNvPicPr>
            <a:picLocks noGrp="1" noChangeAspect="1"/>
          </p:cNvPicPr>
          <p:nvPr>
            <p:ph idx="4294967295"/>
          </p:nvPr>
        </p:nvPicPr>
        <p:blipFill rotWithShape="1">
          <a:blip r:embed="rId4">
            <a:extLst>
              <a:ext uri="{28A0092B-C50C-407E-A947-70E740481C1C}">
                <a14:useLocalDpi xmlns:a14="http://schemas.microsoft.com/office/drawing/2010/main" val="0"/>
              </a:ext>
            </a:extLst>
          </a:blip>
          <a:srcRect l="20134" t="33440" r="17272" b="4390"/>
          <a:stretch/>
        </p:blipFill>
        <p:spPr>
          <a:xfrm>
            <a:off x="0" y="1316038"/>
            <a:ext cx="10269538" cy="5541962"/>
          </a:xfrm>
        </p:spPr>
      </p:pic>
      <p:pic>
        <p:nvPicPr>
          <p:cNvPr id="3" name="Audio 2">
            <a:hlinkClick r:id="" action="ppaction://media"/>
            <a:extLst>
              <a:ext uri="{FF2B5EF4-FFF2-40B4-BE49-F238E27FC236}">
                <a16:creationId xmlns:a16="http://schemas.microsoft.com/office/drawing/2014/main" id="{8F18419F-9ACC-D73C-8A7B-C7E002FB0C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20684256"/>
      </p:ext>
    </p:extLst>
  </p:cSld>
  <p:clrMapOvr>
    <a:masterClrMapping/>
  </p:clrMapOvr>
  <mc:AlternateContent xmlns:mc="http://schemas.openxmlformats.org/markup-compatibility/2006">
    <mc:Choice xmlns:p14="http://schemas.microsoft.com/office/powerpoint/2010/main" Requires="p14">
      <p:transition spd="slow" p14:dur="2000" advTm="18121"/>
    </mc:Choice>
    <mc:Fallback>
      <p:transition spd="slow" advTm="18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94F5-57A6-FCE5-C601-2E4149C7C902}"/>
              </a:ext>
            </a:extLst>
          </p:cNvPr>
          <p:cNvSpPr>
            <a:spLocks noGrp="1"/>
          </p:cNvSpPr>
          <p:nvPr>
            <p:ph type="title" idx="4294967295"/>
          </p:nvPr>
        </p:nvSpPr>
        <p:spPr>
          <a:xfrm>
            <a:off x="0" y="0"/>
            <a:ext cx="10515600" cy="941388"/>
          </a:xfrm>
        </p:spPr>
        <p:txBody>
          <a:bodyPr>
            <a:normAutofit/>
          </a:bodyPr>
          <a:lstStyle/>
          <a:p>
            <a:pPr algn="ctr"/>
            <a:r>
              <a:rPr lang="en-US" sz="4000" b="1" i="0" dirty="0">
                <a:solidFill>
                  <a:srgbClr val="000000"/>
                </a:solidFill>
                <a:effectLst/>
                <a:latin typeface="Times New Roman" panose="02020603050405020304" pitchFamily="18" charset="0"/>
                <a:cs typeface="Times New Roman" panose="02020603050405020304" pitchFamily="18" charset="0"/>
              </a:rPr>
              <a:t>Top 10 Authors with most books written</a:t>
            </a:r>
            <a:endParaRPr lang="en-US" sz="4000"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BCBC6FED-59D2-55FF-DA7E-48FE7B0AE0DF}"/>
              </a:ext>
            </a:extLst>
          </p:cNvPr>
          <p:cNvPicPr>
            <a:picLocks noGrp="1" noChangeAspect="1"/>
          </p:cNvPicPr>
          <p:nvPr>
            <p:ph idx="4294967295"/>
          </p:nvPr>
        </p:nvPicPr>
        <p:blipFill rotWithShape="1">
          <a:blip r:embed="rId4">
            <a:extLst>
              <a:ext uri="{28A0092B-C50C-407E-A947-70E740481C1C}">
                <a14:useLocalDpi xmlns:a14="http://schemas.microsoft.com/office/drawing/2010/main" val="0"/>
              </a:ext>
            </a:extLst>
          </a:blip>
          <a:srcRect l="24762" t="21320" r="21202" b="8829"/>
          <a:stretch/>
        </p:blipFill>
        <p:spPr>
          <a:xfrm>
            <a:off x="287338" y="825500"/>
            <a:ext cx="11904662" cy="5862638"/>
          </a:xfrm>
        </p:spPr>
      </p:pic>
      <p:pic>
        <p:nvPicPr>
          <p:cNvPr id="3" name="Audio 2">
            <a:hlinkClick r:id="" action="ppaction://media"/>
            <a:extLst>
              <a:ext uri="{FF2B5EF4-FFF2-40B4-BE49-F238E27FC236}">
                <a16:creationId xmlns:a16="http://schemas.microsoft.com/office/drawing/2014/main" id="{9CBE8005-59AC-E51B-7F51-EA3F0EAE44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45044149"/>
      </p:ext>
    </p:extLst>
  </p:cSld>
  <p:clrMapOvr>
    <a:masterClrMapping/>
  </p:clrMapOvr>
  <mc:AlternateContent xmlns:mc="http://schemas.openxmlformats.org/markup-compatibility/2006">
    <mc:Choice xmlns:p14="http://schemas.microsoft.com/office/powerpoint/2010/main" Requires="p14">
      <p:transition spd="slow" p14:dur="2000" advTm="35095"/>
    </mc:Choice>
    <mc:Fallback>
      <p:transition spd="slow" advTm="35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3957" x="12184063" y="2184400"/>
          <p14:tracePt t="14156" x="12166600" y="2192338"/>
          <p14:tracePt t="14163" x="12072938" y="2235200"/>
          <p14:tracePt t="14172" x="12014200" y="2268538"/>
          <p14:tracePt t="14179" x="11979275" y="2286000"/>
          <p14:tracePt t="14188" x="11953875" y="2293938"/>
          <p14:tracePt t="14195" x="11945938" y="2293938"/>
          <p14:tracePt t="14201" x="11936413" y="2293938"/>
          <p14:tracePt t="14241" x="11928475" y="2293938"/>
          <p14:tracePt t="14249" x="11911013" y="2293938"/>
          <p14:tracePt t="14257" x="11903075" y="2303463"/>
          <p14:tracePt t="14265" x="11885613" y="2303463"/>
          <p14:tracePt t="14273" x="11860213" y="2319338"/>
          <p14:tracePt t="14279" x="11818938" y="2336800"/>
          <p14:tracePt t="14289" x="11758613" y="2362200"/>
          <p14:tracePt t="14295" x="11699875" y="2379663"/>
          <p14:tracePt t="14303" x="11606213" y="2405063"/>
          <p14:tracePt t="14311" x="11495088" y="2422525"/>
          <p14:tracePt t="14319" x="11393488" y="2447925"/>
          <p14:tracePt t="14327" x="11266488" y="2473325"/>
          <p14:tracePt t="14335" x="11163300" y="2481263"/>
          <p14:tracePt t="14343" x="11079163" y="2489200"/>
          <p14:tracePt t="14349" x="10985500" y="2506663"/>
          <p14:tracePt t="14357" x="10901363" y="2524125"/>
          <p14:tracePt t="14365" x="10833100" y="2524125"/>
          <p14:tracePt t="14373" x="10739438" y="2532063"/>
          <p14:tracePt t="14381" x="10671175" y="2549525"/>
          <p14:tracePt t="14390" x="10569575" y="2566988"/>
          <p14:tracePt t="14397" x="10442575" y="2592388"/>
          <p14:tracePt t="14405" x="10298113" y="2617788"/>
          <p14:tracePt t="14413" x="10153650" y="2643188"/>
          <p14:tracePt t="14422" x="10042525" y="2651125"/>
          <p14:tracePt t="14427" x="9966325" y="2651125"/>
          <p14:tracePt t="14435" x="9923463" y="2651125"/>
          <p14:tracePt t="14445" x="9890125" y="2651125"/>
          <p14:tracePt t="14451" x="9890125" y="2643188"/>
          <p14:tracePt t="14463" x="9880600" y="2643188"/>
          <p14:tracePt t="14503" x="9864725" y="2643188"/>
          <p14:tracePt t="14517" x="9855200" y="2643188"/>
          <p14:tracePt t="14525" x="9796463" y="2660650"/>
          <p14:tracePt t="14533" x="9736138" y="2668588"/>
          <p14:tracePt t="14541" x="9652000" y="2660650"/>
          <p14:tracePt t="14549" x="9566275" y="2643188"/>
          <p14:tracePt t="14557" x="9472613" y="2617788"/>
          <p14:tracePt t="14565" x="9388475" y="2600325"/>
          <p14:tracePt t="14573" x="9302750" y="2582863"/>
          <p14:tracePt t="14579" x="9183688" y="2566988"/>
          <p14:tracePt t="14588" x="9099550" y="2566988"/>
          <p14:tracePt t="14595" x="8972550" y="2566988"/>
          <p14:tracePt t="14603" x="8836025" y="2566988"/>
          <p14:tracePt t="14611" x="8709025" y="2566988"/>
          <p14:tracePt t="14619" x="8605838" y="2566988"/>
          <p14:tracePt t="14627" x="8521700" y="2574925"/>
          <p14:tracePt t="14635" x="8462963" y="2574925"/>
          <p14:tracePt t="14643" x="8402638" y="2574925"/>
          <p14:tracePt t="14651" x="8369300" y="2582863"/>
          <p14:tracePt t="14657" x="8343900" y="2582863"/>
          <p14:tracePt t="14665" x="8318500" y="2592388"/>
          <p14:tracePt t="14673" x="8301038" y="2600325"/>
          <p14:tracePt t="14681" x="8283575" y="2608263"/>
          <p14:tracePt t="14689" x="8275638" y="2625725"/>
          <p14:tracePt t="14697" x="8250238" y="2633663"/>
          <p14:tracePt t="14705" x="8232775" y="2643188"/>
          <p14:tracePt t="14713" x="8199438" y="2660650"/>
          <p14:tracePt t="14721" x="8164513" y="2676525"/>
          <p14:tracePt t="14727" x="8105775" y="2701925"/>
          <p14:tracePt t="14735" x="8045450" y="2719388"/>
          <p14:tracePt t="14743" x="7977188" y="2744788"/>
          <p14:tracePt t="14751" x="7918450" y="2762250"/>
          <p14:tracePt t="14761" x="7842250" y="2787650"/>
          <p14:tracePt t="14767" x="7773988" y="2805113"/>
          <p14:tracePt t="14775" x="7672388" y="2830513"/>
          <p14:tracePt t="14783" x="7527925" y="2846388"/>
          <p14:tracePt t="14791" x="7323138" y="2881313"/>
          <p14:tracePt t="14799" x="7051675" y="2906713"/>
          <p14:tracePt t="14806" x="6788150" y="2922588"/>
          <p14:tracePt t="14813" x="6465888" y="2940050"/>
          <p14:tracePt t="14821" x="6083300" y="2940050"/>
          <p14:tracePt t="14829" x="5683250" y="2940050"/>
          <p14:tracePt t="14838" x="5241925" y="2932113"/>
          <p14:tracePt t="14845" x="4902200" y="2932113"/>
          <p14:tracePt t="14855" x="4554538" y="2932113"/>
          <p14:tracePt t="14861" x="4179888" y="2932113"/>
          <p14:tracePt t="14869" x="3822700" y="2940050"/>
          <p14:tracePt t="14888" x="3414713" y="2940050"/>
          <p14:tracePt t="14891" x="3270250" y="2940050"/>
          <p14:tracePt t="14899" x="3168650" y="2940050"/>
          <p14:tracePt t="14907" x="3084513" y="2940050"/>
          <p14:tracePt t="14915" x="3024188" y="2940050"/>
          <p14:tracePt t="14923" x="2965450" y="2940050"/>
          <p14:tracePt t="14931" x="2914650" y="2940050"/>
          <p14:tracePt t="14939" x="2854325" y="2940050"/>
          <p14:tracePt t="14947" x="2795588" y="2940050"/>
          <p14:tracePt t="14954" x="2735263" y="2940050"/>
          <p14:tracePt t="14961" x="2676525" y="2932113"/>
          <p14:tracePt t="14969" x="2641600" y="2922588"/>
          <p14:tracePt t="14977" x="2608263" y="2914650"/>
          <p14:tracePt t="14985" x="2574925" y="2906713"/>
          <p14:tracePt t="14995" x="2557463" y="2897188"/>
          <p14:tracePt t="15001" x="2540000" y="2881313"/>
          <p14:tracePt t="15009" x="2524125" y="2871788"/>
          <p14:tracePt t="15017" x="2514600" y="2863850"/>
          <p14:tracePt t="15125" x="2524125" y="2863850"/>
          <p14:tracePt t="15133" x="2532063" y="2863850"/>
          <p14:tracePt t="15149" x="2532063" y="2855913"/>
          <p14:tracePt t="15157" x="2540000" y="2855913"/>
          <p14:tracePt t="15231" x="2549525" y="2855913"/>
          <p14:tracePt t="15425" x="2549525" y="2846388"/>
          <p14:tracePt t="16661" x="2557463" y="2846388"/>
          <p14:tracePt t="16711" x="2557463" y="2838450"/>
          <p14:tracePt t="17043" x="2557463" y="2830513"/>
          <p14:tracePt t="17053" x="2549525" y="2820988"/>
          <p14:tracePt t="17061" x="2540000" y="2805113"/>
          <p14:tracePt t="17069" x="2532063" y="2770188"/>
          <p14:tracePt t="17077" x="2514600" y="2711450"/>
          <p14:tracePt t="17086" x="2489200" y="2651125"/>
          <p14:tracePt t="17093" x="2471738" y="2617788"/>
          <p14:tracePt t="17103" x="2463800" y="2600325"/>
          <p14:tracePt t="17109" x="2446338" y="2582863"/>
          <p14:tracePt t="17117" x="2438400" y="2566988"/>
          <p14:tracePt t="17123" x="2420938" y="2557463"/>
          <p14:tracePt t="17131" x="2405063" y="2541588"/>
          <p14:tracePt t="17139" x="2395538" y="2524125"/>
          <p14:tracePt t="17147" x="2379663" y="2498725"/>
          <p14:tracePt t="17155" x="2362200" y="2481263"/>
          <p14:tracePt t="17163" x="2344738" y="2473325"/>
          <p14:tracePt t="17171" x="2327275" y="2455863"/>
          <p14:tracePt t="17179" x="2311400" y="2422525"/>
          <p14:tracePt t="17187" x="2293938" y="2371725"/>
          <p14:tracePt t="17195" x="2276475" y="2311400"/>
          <p14:tracePt t="17204" x="2276475" y="2268538"/>
          <p14:tracePt t="17209" x="2276475" y="2243138"/>
          <p14:tracePt t="17217" x="2268538" y="2192338"/>
          <p14:tracePt t="17225" x="2268538" y="2159000"/>
          <p14:tracePt t="17233" x="2268538" y="2108200"/>
          <p14:tracePt t="17241" x="2268538" y="2073275"/>
          <p14:tracePt t="17249" x="2268538" y="2022475"/>
          <p14:tracePt t="17257" x="2276475" y="1963738"/>
          <p14:tracePt t="17265" x="2293938" y="1911350"/>
          <p14:tracePt t="17273" x="2311400" y="1860550"/>
          <p14:tracePt t="17279" x="2327275" y="1844675"/>
          <p14:tracePt t="17287" x="2344738" y="1835150"/>
          <p14:tracePt t="17295" x="2344738" y="1827213"/>
          <p14:tracePt t="17303" x="2352675" y="1819275"/>
          <p14:tracePt t="17425" x="2352675" y="1827213"/>
          <p14:tracePt t="17431" x="2344738" y="1827213"/>
          <p14:tracePt t="17439" x="2344738" y="1844675"/>
          <p14:tracePt t="17447" x="2327275" y="1878013"/>
          <p14:tracePt t="17455" x="2293938" y="1928813"/>
          <p14:tracePt t="17463" x="2268538" y="1979613"/>
          <p14:tracePt t="17471" x="2235200" y="2014538"/>
          <p14:tracePt t="17479" x="2217738" y="2065338"/>
          <p14:tracePt t="17487" x="2200275" y="2082800"/>
          <p14:tracePt t="17495" x="2174875" y="2098675"/>
          <p14:tracePt t="17502" x="2166938" y="2116138"/>
          <p14:tracePt t="17509" x="2149475" y="2133600"/>
          <p14:tracePt t="17517" x="2132013" y="2141538"/>
          <p14:tracePt t="17525" x="2116138" y="2149475"/>
          <p14:tracePt t="17533" x="2106613" y="2149475"/>
          <p14:tracePt t="17541" x="2090738" y="2149475"/>
          <p14:tracePt t="17549" x="2081213" y="2159000"/>
          <p14:tracePt t="17557" x="2073275" y="2166938"/>
          <p14:tracePt t="17565" x="2055813" y="2174875"/>
          <p14:tracePt t="17573" x="2038350" y="2184400"/>
          <p14:tracePt t="17579" x="2030413" y="2184400"/>
          <p14:tracePt t="17587" x="2005013" y="2200275"/>
          <p14:tracePt t="17595" x="1962150" y="2217738"/>
          <p14:tracePt t="17603" x="1911350" y="2243138"/>
          <p14:tracePt t="17611" x="1878013" y="2260600"/>
          <p14:tracePt t="17619" x="1827213" y="2268538"/>
          <p14:tracePt t="17627" x="1817688" y="2286000"/>
          <p14:tracePt t="17635" x="1792288" y="2293938"/>
          <p14:tracePt t="17643" x="1776413" y="2293938"/>
          <p14:tracePt t="17649" x="1758950" y="2303463"/>
          <p14:tracePt t="17657" x="1749425" y="2311400"/>
          <p14:tracePt t="17665" x="1733550" y="2311400"/>
          <p14:tracePt t="17673" x="1716088" y="2319338"/>
          <p14:tracePt t="17681" x="1698625" y="2319338"/>
          <p14:tracePt t="17689" x="1682750" y="2319338"/>
          <p14:tracePt t="17697" x="1657350" y="2328863"/>
          <p14:tracePt t="17705" x="1631950" y="2336800"/>
          <p14:tracePt t="17713" x="1614488" y="2344738"/>
          <p14:tracePt t="17721" x="1589088" y="2354263"/>
          <p14:tracePt t="17727" x="1571625" y="2354263"/>
          <p14:tracePt t="17735" x="1563688" y="2362200"/>
          <p14:tracePt t="17743" x="1546225" y="2362200"/>
          <p14:tracePt t="17752" x="1528763" y="2371725"/>
          <p14:tracePt t="17817" x="1528763" y="2362200"/>
          <p14:tracePt t="17825" x="1528763" y="2354263"/>
          <p14:tracePt t="17841" x="1528763" y="2344738"/>
          <p14:tracePt t="17849" x="1528763" y="2336800"/>
          <p14:tracePt t="17857" x="1528763" y="2328863"/>
          <p14:tracePt t="17873" x="1528763" y="2311400"/>
          <p14:tracePt t="17885" x="1528763" y="2303463"/>
          <p14:tracePt t="17887" x="1528763" y="2286000"/>
          <p14:tracePt t="17895" x="1528763" y="2268538"/>
          <p14:tracePt t="17903" x="1528763" y="2260600"/>
          <p14:tracePt t="17911" x="1528763" y="2243138"/>
          <p14:tracePt t="17919" x="1528763" y="2235200"/>
          <p14:tracePt t="17927" x="1528763" y="2217738"/>
          <p14:tracePt t="17935" x="1528763" y="2200275"/>
          <p14:tracePt t="17943" x="1528763" y="2192338"/>
          <p14:tracePt t="17949" x="1528763" y="2184400"/>
          <p14:tracePt t="17957" x="1528763" y="2174875"/>
          <p14:tracePt t="18125" x="1528763" y="2184400"/>
          <p14:tracePt t="18145" x="1538288" y="2184400"/>
          <p14:tracePt t="18153" x="1546225" y="2184400"/>
          <p14:tracePt t="18161" x="1563688" y="2184400"/>
          <p14:tracePt t="18169" x="1579563" y="2184400"/>
          <p14:tracePt t="18235" x="1579563" y="2174875"/>
          <p14:tracePt t="27519" x="1579563" y="2166938"/>
          <p14:tracePt t="27539" x="1579563" y="2159000"/>
          <p14:tracePt t="27547" x="1579563" y="2149475"/>
          <p14:tracePt t="27555" x="1579563" y="2133600"/>
          <p14:tracePt t="27577" x="1597025" y="2133600"/>
          <p14:tracePt t="27585" x="1631950" y="2124075"/>
          <p14:tracePt t="27593" x="1690688" y="2108200"/>
          <p14:tracePt t="27601" x="1776413" y="2082800"/>
          <p14:tracePt t="27609" x="1868488" y="2065338"/>
          <p14:tracePt t="27617" x="1954213" y="2039938"/>
          <p14:tracePt t="27626" x="2038350" y="2014538"/>
          <p14:tracePt t="27633" x="2132013" y="1997075"/>
          <p14:tracePt t="27642" x="2217738" y="1971675"/>
          <p14:tracePt t="27649" x="2293938" y="1954213"/>
          <p14:tracePt t="27655" x="2379663" y="1938338"/>
          <p14:tracePt t="27663" x="2471738" y="1920875"/>
          <p14:tracePt t="27671" x="2557463" y="1895475"/>
          <p14:tracePt t="27679" x="2641600" y="1885950"/>
          <p14:tracePt t="27687" x="2727325" y="1878013"/>
          <p14:tracePt t="27695" x="2820988" y="1852613"/>
          <p14:tracePt t="27703" x="2905125" y="1827213"/>
          <p14:tracePt t="27711" x="3008313" y="1819275"/>
          <p14:tracePt t="27719" x="3109913" y="1809750"/>
          <p14:tracePt t="27725" x="3203575" y="1809750"/>
          <p14:tracePt t="27733" x="3287713" y="1809750"/>
          <p14:tracePt t="27743" x="3389313" y="1801813"/>
          <p14:tracePt t="27749" x="3492500" y="1801813"/>
          <p14:tracePt t="27757" x="3602038" y="1801813"/>
          <p14:tracePt t="27765" x="3746500" y="1809750"/>
          <p14:tracePt t="27773" x="3900488" y="1809750"/>
          <p14:tracePt t="27781" x="4044950" y="1809750"/>
          <p14:tracePt t="27789" x="4197350" y="1809750"/>
          <p14:tracePt t="27797" x="4375150" y="1827213"/>
          <p14:tracePt t="27803" x="4595813" y="1852613"/>
          <p14:tracePt t="27811" x="4843463" y="1885950"/>
          <p14:tracePt t="27819" x="5029200" y="1911350"/>
          <p14:tracePt t="27827" x="5249863" y="1954213"/>
          <p14:tracePt t="27835" x="5472113" y="1989138"/>
          <p14:tracePt t="27843" x="5718175" y="2014538"/>
          <p14:tracePt t="27851" x="5964238" y="2047875"/>
          <p14:tracePt t="27859" x="6176963" y="2073275"/>
          <p14:tracePt t="27867" x="6346825" y="2098675"/>
          <p14:tracePt t="27873" x="6534150" y="2133600"/>
          <p14:tracePt t="27892" x="6823075" y="2192338"/>
          <p14:tracePt t="27898" x="6958013" y="2227263"/>
          <p14:tracePt t="27905" x="7102475" y="2252663"/>
          <p14:tracePt t="27913" x="7246938" y="2293938"/>
          <p14:tracePt t="27921" x="7391400" y="2319338"/>
          <p14:tracePt t="27929" x="7535863" y="2344738"/>
          <p14:tracePt t="27937" x="7662863" y="2371725"/>
          <p14:tracePt t="27945" x="7791450" y="2387600"/>
          <p14:tracePt t="27951" x="7910513" y="2413000"/>
          <p14:tracePt t="27959" x="8020050" y="2430463"/>
          <p14:tracePt t="27967" x="8121650" y="2447925"/>
          <p14:tracePt t="27975" x="8250238" y="2473325"/>
          <p14:tracePt t="27983" x="8385175" y="2498725"/>
          <p14:tracePt t="27992" x="8513763" y="2506663"/>
          <p14:tracePt t="27999" x="8615363" y="2532063"/>
          <p14:tracePt t="28007" x="8699500" y="2541588"/>
          <p14:tracePt t="28015" x="8785225" y="2549525"/>
          <p14:tracePt t="28021" x="8869363" y="2566988"/>
          <p14:tracePt t="28029" x="8955088" y="2582863"/>
          <p14:tracePt t="28037" x="9048750" y="2608263"/>
          <p14:tracePt t="28045" x="9132888" y="2625725"/>
          <p14:tracePt t="28053" x="9218613" y="2625725"/>
          <p14:tracePt t="28061" x="9302750" y="2643188"/>
          <p14:tracePt t="28069" x="9380538" y="2651125"/>
          <p14:tracePt t="28077" x="9464675" y="2668588"/>
          <p14:tracePt t="28085" x="9523413" y="2686050"/>
          <p14:tracePt t="28093" x="9558338" y="2693988"/>
          <p14:tracePt t="28099" x="9583738" y="2693988"/>
          <p14:tracePt t="28107" x="9601200" y="2693988"/>
          <p14:tracePt t="28115" x="9609138" y="2693988"/>
          <p14:tracePt t="28167" x="9617075" y="2701925"/>
          <p14:tracePt t="28177" x="9626600" y="2711450"/>
          <p14:tracePt t="28185" x="9626600" y="2719388"/>
          <p14:tracePt t="28193" x="9642475" y="2727325"/>
          <p14:tracePt t="28201" x="9659938" y="2736850"/>
          <p14:tracePt t="28209" x="9667875" y="2744788"/>
          <p14:tracePt t="28217" x="9685338" y="2752725"/>
          <p14:tracePt t="28226" x="9702800" y="2762250"/>
          <p14:tracePt t="28233" x="9720263" y="2770188"/>
          <p14:tracePt t="28242" x="9720263" y="2787650"/>
          <p14:tracePt t="28247" x="9736138" y="2795588"/>
          <p14:tracePt t="28255" x="9745663" y="2805113"/>
          <p14:tracePt t="28263" x="9753600" y="2805113"/>
          <p14:tracePt t="28551" x="9761538" y="2805113"/>
          <p14:tracePt t="28567" x="9771063" y="2805113"/>
          <p14:tracePt t="28575" x="9779000" y="2805113"/>
          <p14:tracePt t="28583" x="9796463" y="2813050"/>
          <p14:tracePt t="28591" x="9812338" y="2813050"/>
          <p14:tracePt t="28599" x="9821863" y="2813050"/>
          <p14:tracePt t="28608" x="9839325" y="2813050"/>
          <p14:tracePt t="28615" x="9864725" y="2813050"/>
          <p14:tracePt t="28623" x="9872663" y="2813050"/>
          <p14:tracePt t="28629" x="9898063" y="2813050"/>
          <p14:tracePt t="28637" x="9915525" y="2813050"/>
          <p14:tracePt t="28645" x="9931400" y="2795588"/>
          <p14:tracePt t="28653" x="9940925" y="2778125"/>
          <p14:tracePt t="28661" x="9956800" y="2762250"/>
          <p14:tracePt t="28669" x="9974263" y="2744788"/>
          <p14:tracePt t="28677" x="10009188" y="2719388"/>
          <p14:tracePt t="28685" x="10067925" y="2676525"/>
          <p14:tracePt t="28693" x="10126663" y="2625725"/>
          <p14:tracePt t="28699" x="10161588" y="2600325"/>
          <p14:tracePt t="28708" x="10186988" y="2582863"/>
          <p14:tracePt t="28715" x="10204450" y="2566988"/>
          <p14:tracePt t="28723" x="10212388" y="2557463"/>
          <p14:tracePt t="28731" x="10229850" y="2532063"/>
          <p14:tracePt t="28739" x="10245725" y="2516188"/>
          <p14:tracePt t="28747" x="10263188" y="2489200"/>
          <p14:tracePt t="28755" x="10280650" y="2473325"/>
          <p14:tracePt t="28763" x="10288588" y="2455863"/>
          <p14:tracePt t="28769" x="10306050" y="2422525"/>
          <p14:tracePt t="28777" x="10339388" y="2371725"/>
          <p14:tracePt t="28785" x="10356850" y="2311400"/>
          <p14:tracePt t="28793" x="10374313" y="2268538"/>
          <p14:tracePt t="28801" x="10382250" y="2260600"/>
          <p14:tracePt t="28809" x="10390188" y="2243138"/>
          <p14:tracePt t="28817" x="10390188" y="2227263"/>
          <p14:tracePt t="28826" x="10390188" y="2217738"/>
          <p14:tracePt t="28833" x="10390188" y="2200275"/>
          <p14:tracePt t="28841" x="10390188" y="2192338"/>
          <p14:tracePt t="28847" x="10382250" y="2159000"/>
          <p14:tracePt t="28855" x="10374313" y="2124075"/>
          <p14:tracePt t="28863" x="10374313" y="2098675"/>
          <p14:tracePt t="28871" x="10374313" y="2082800"/>
          <p14:tracePt t="28891" x="10374313" y="2055813"/>
          <p14:tracePt t="28895" x="10374313" y="2047875"/>
          <p14:tracePt t="28903" x="10364788" y="2039938"/>
          <p14:tracePt t="28911" x="10364788" y="2022475"/>
          <p14:tracePt t="28919" x="10356850" y="2022475"/>
          <p14:tracePt t="28925" x="10348913" y="2005013"/>
          <p14:tracePt t="28933" x="10339388" y="1989138"/>
          <p14:tracePt t="28941" x="10339388" y="1971675"/>
          <p14:tracePt t="28949" x="10331450" y="1928813"/>
          <p14:tracePt t="28958" x="10331450" y="1911350"/>
          <p14:tracePt t="28965" x="10331450" y="1895475"/>
          <p14:tracePt t="28975" x="10339388" y="1885950"/>
          <p14:tracePt t="28981" x="10348913" y="1878013"/>
          <p14:tracePt t="28989" x="10348913" y="1870075"/>
          <p14:tracePt t="28999" x="10348913" y="1860550"/>
          <p14:tracePt t="29003" x="10356850" y="1860550"/>
          <p14:tracePt t="29077" x="10356850" y="1852613"/>
          <p14:tracePt t="29151" x="10356850" y="1844675"/>
          <p14:tracePt t="29187" x="10356850" y="1835150"/>
          <p14:tracePt t="29195" x="10364788" y="1835150"/>
          <p14:tracePt t="29203" x="10364788" y="1827213"/>
          <p14:tracePt t="29211" x="10374313" y="1827213"/>
          <p14:tracePt t="29217" x="10374313" y="1819275"/>
          <p14:tracePt t="29247" x="10374313" y="1809750"/>
          <p14:tracePt t="29253" x="10374313" y="1801813"/>
          <p14:tracePt t="29261" x="10382250" y="1801813"/>
          <p14:tracePt t="29269" x="10390188" y="1784350"/>
          <p14:tracePt t="29277" x="10407650" y="1766888"/>
          <p14:tracePt t="29285" x="10415588" y="1758950"/>
          <p14:tracePt t="29291" x="10425113" y="1741488"/>
          <p14:tracePt t="29299" x="10442575" y="1725613"/>
          <p14:tracePt t="29307" x="10458450" y="1708150"/>
          <p14:tracePt t="29315" x="10475913" y="1690688"/>
          <p14:tracePt t="29324" x="10483850" y="1690688"/>
          <p14:tracePt t="29331" x="10501313" y="1674813"/>
          <p14:tracePt t="29339" x="10518775" y="1657350"/>
          <p14:tracePt t="29347" x="10526713" y="1649413"/>
          <p14:tracePt t="29363" x="10534650" y="1649413"/>
          <p14:tracePt t="29475" x="10526713" y="1657350"/>
          <p14:tracePt t="29483" x="10509250" y="1665288"/>
          <p14:tracePt t="29491" x="10501313" y="1665288"/>
          <p14:tracePt t="29499" x="10483850" y="1674813"/>
          <p14:tracePt t="29507" x="10475913" y="1674813"/>
          <p14:tracePt t="29513" x="10467975" y="1674813"/>
          <p14:tracePt t="29565" x="10458450" y="1674813"/>
          <p14:tracePt t="29587" x="10450513" y="1682750"/>
          <p14:tracePt t="29599" x="10450513" y="1690688"/>
          <p14:tracePt t="29893" x="10450513" y="1682750"/>
          <p14:tracePt t="30403" x="10450513" y="1674813"/>
          <p14:tracePt t="30613" x="10450513" y="1690688"/>
          <p14:tracePt t="30621" x="10450513" y="1700213"/>
          <p14:tracePt t="30629" x="10450513" y="1716088"/>
          <p14:tracePt t="30637" x="10450513" y="1733550"/>
          <p14:tracePt t="30643" x="10450513" y="1751013"/>
          <p14:tracePt t="30651" x="10450513" y="1766888"/>
          <p14:tracePt t="30661" x="10458450" y="1793875"/>
          <p14:tracePt t="30667" x="10458450" y="1809750"/>
          <p14:tracePt t="30675" x="10458450" y="1827213"/>
          <p14:tracePt t="30683" x="10458450" y="1844675"/>
          <p14:tracePt t="30691" x="10458450" y="1852613"/>
          <p14:tracePt t="30699" x="10458450" y="1870075"/>
          <p14:tracePt t="30713" x="10458450" y="1878013"/>
          <p14:tracePt t="30757" x="10458450" y="1885950"/>
          <p14:tracePt t="30765" x="10467975" y="1895475"/>
          <p14:tracePt t="30773" x="10475913" y="1903413"/>
          <p14:tracePt t="30781" x="10475913" y="1920875"/>
          <p14:tracePt t="30787" x="10483850" y="1938338"/>
          <p14:tracePt t="30795" x="10493375" y="1946275"/>
          <p14:tracePt t="30803" x="10501313" y="1963738"/>
          <p14:tracePt t="30813" x="10509250" y="1979613"/>
          <p14:tracePt t="30819" x="10518775" y="1989138"/>
          <p14:tracePt t="30829" x="10526713" y="2005013"/>
          <p14:tracePt t="30835" x="10526713" y="2022475"/>
          <p14:tracePt t="30843" x="10534650" y="2039938"/>
          <p14:tracePt t="30851" x="10544175" y="2047875"/>
          <p14:tracePt t="30859" x="10552113" y="2065338"/>
          <p14:tracePt t="30867" x="10560050" y="2082800"/>
          <p14:tracePt t="30875" x="10560050" y="2090738"/>
          <p14:tracePt t="30883" x="10577513" y="2108200"/>
          <p14:tracePt t="30890" x="10577513" y="2124075"/>
          <p14:tracePt t="30897" x="10577513" y="2133600"/>
          <p14:tracePt t="30907" x="10585450" y="2149475"/>
          <p14:tracePt t="30913" x="10585450" y="2166938"/>
          <p14:tracePt t="30921" x="10594975" y="2174875"/>
          <p14:tracePt t="30929" x="10594975" y="2192338"/>
          <p14:tracePt t="30937" x="10594975" y="2200275"/>
          <p14:tracePt t="30951" x="10594975" y="2209800"/>
          <p14:tracePt t="30959" x="10594975" y="2217738"/>
          <p14:tracePt t="30967" x="10594975" y="2227263"/>
          <p14:tracePt t="30995" x="10594975" y="2235200"/>
          <p14:tracePt t="31143" x="10569575" y="2235200"/>
          <p14:tracePt t="31151" x="10552113" y="2235200"/>
          <p14:tracePt t="31159" x="10509250" y="2227263"/>
          <p14:tracePt t="31167" x="10475913" y="2217738"/>
          <p14:tracePt t="31175" x="10415588" y="2217738"/>
          <p14:tracePt t="31181" x="10364788" y="2217738"/>
          <p14:tracePt t="31189" x="10306050" y="2209800"/>
          <p14:tracePt t="31197" x="10212388" y="2209800"/>
          <p14:tracePt t="31206" x="10085388" y="2227263"/>
          <p14:tracePt t="31213" x="9948863" y="2243138"/>
          <p14:tracePt t="31222" x="9779000" y="2286000"/>
          <p14:tracePt t="31229" x="9566275" y="2311400"/>
          <p14:tracePt t="31237" x="9405938" y="2336800"/>
          <p14:tracePt t="31245" x="9277350" y="2354263"/>
          <p14:tracePt t="31253" x="9175750" y="2354263"/>
          <p14:tracePt t="31259" x="9107488" y="2354263"/>
          <p14:tracePt t="31267" x="9091613" y="2354263"/>
          <p14:tracePt t="31275" x="9082088" y="2354263"/>
          <p14:tracePt t="31311" x="9082088" y="2344738"/>
          <p14:tracePt t="31345" x="9091613" y="2336800"/>
          <p14:tracePt t="31361" x="9107488" y="2328863"/>
          <p14:tracePt t="31369" x="9124950" y="2319338"/>
          <p14:tracePt t="31377" x="9132888" y="2303463"/>
          <p14:tracePt t="31385" x="9150350" y="2293938"/>
          <p14:tracePt t="31393" x="9175750" y="2286000"/>
          <p14:tracePt t="31401" x="9209088" y="2268538"/>
          <p14:tracePt t="31407" x="9226550" y="2260600"/>
          <p14:tracePt t="31415" x="9236075" y="2243138"/>
          <p14:tracePt t="31423" x="9269413" y="2227263"/>
          <p14:tracePt t="31431" x="9294813" y="2209800"/>
          <p14:tracePt t="31441" x="9312275" y="2200275"/>
          <p14:tracePt t="31447" x="9328150" y="2184400"/>
          <p14:tracePt t="31463" x="9345613" y="2174875"/>
          <p14:tracePt t="31472" x="9353550" y="2174875"/>
          <p14:tracePt t="31479" x="9353550" y="2166938"/>
          <p14:tracePt t="31485" x="9363075" y="2166938"/>
          <p14:tracePt t="31493" x="9380538" y="2159000"/>
          <p14:tracePt t="31501" x="9388475" y="2149475"/>
          <p14:tracePt t="31509" x="9405938" y="2141538"/>
          <p14:tracePt t="31517" x="9421813" y="2133600"/>
          <p14:tracePt t="31525" x="9439275" y="2124075"/>
          <p14:tracePt t="31533" x="9447213" y="2116138"/>
          <p14:tracePt t="31541" x="9464675" y="2108200"/>
          <p14:tracePt t="31549" x="9482138" y="2098675"/>
          <p14:tracePt t="31557" x="9490075" y="2090738"/>
          <p14:tracePt t="31565" x="9507538" y="2090738"/>
          <p14:tracePt t="31572" x="9523413" y="2082800"/>
          <p14:tracePt t="31579" x="9532938" y="2073275"/>
          <p14:tracePt t="31591" x="9540875" y="2073275"/>
          <p14:tracePt t="31603" x="9550400" y="2073275"/>
          <p14:tracePt t="31641" x="9558338" y="2073275"/>
          <p14:tracePt t="31661" x="9566275" y="2065338"/>
          <p14:tracePt t="31669" x="9575800" y="2065338"/>
          <p14:tracePt t="31685" x="9591675" y="2055813"/>
          <p14:tracePt t="31693" x="9601200" y="2055813"/>
          <p14:tracePt t="32003" x="9609138" y="2055813"/>
          <p14:tracePt t="32023" x="9617075" y="2055813"/>
          <p14:tracePt t="32045" x="9626600" y="2055813"/>
          <p14:tracePt t="32067" x="9634538" y="2055813"/>
          <p14:tracePt t="32073" x="9642475" y="2055813"/>
          <p14:tracePt t="32089" x="9652000" y="2055813"/>
          <p14:tracePt t="32097" x="9659938" y="2055813"/>
          <p14:tracePt t="32159" x="9667875" y="2055813"/>
          <p14:tracePt t="32183" x="9685338" y="2055813"/>
          <p14:tracePt t="32193" x="9685338" y="2047875"/>
          <p14:tracePt t="32207" x="9694863" y="2047875"/>
          <p14:tracePt t="32215" x="9710738" y="2047875"/>
          <p14:tracePt t="32223" x="9720263" y="2039938"/>
          <p14:tracePt t="32229" x="9736138" y="2039938"/>
          <p14:tracePt t="32238" x="9745663" y="2030413"/>
          <p14:tracePt t="32255" x="9761538" y="2030413"/>
          <p14:tracePt t="32261" x="9771063" y="2030413"/>
          <p14:tracePt t="32429" x="9771063" y="2039938"/>
          <p14:tracePt t="32438" x="9761538" y="2039938"/>
          <p14:tracePt t="32451" x="9753600" y="2039938"/>
          <p14:tracePt t="32461" x="9753600" y="2047875"/>
          <p14:tracePt t="32471" x="9753600" y="2055813"/>
          <p14:tracePt t="32479" x="9745663" y="2055813"/>
          <p14:tracePt t="32795" x="9745663" y="2065338"/>
          <p14:tracePt t="32804" x="9745663" y="2073275"/>
          <p14:tracePt t="32817" x="9745663" y="2082800"/>
          <p14:tracePt t="32825" x="9745663" y="2098675"/>
          <p14:tracePt t="32833" x="9745663" y="2108200"/>
          <p14:tracePt t="32841" x="9745663" y="2124075"/>
          <p14:tracePt t="32849" x="9745663" y="2141538"/>
          <p14:tracePt t="32865" x="9745663" y="2159000"/>
          <p14:tracePt t="32873" x="9745663" y="2166938"/>
          <p14:tracePt t="32889" x="9745663" y="2174875"/>
          <p14:tracePt t="32895" x="9745663" y="2184400"/>
          <p14:tracePt t="32904" x="9753600" y="2200275"/>
          <p14:tracePt t="32913" x="9753600" y="2217738"/>
          <p14:tracePt t="32921" x="9761538" y="2227263"/>
          <p14:tracePt t="32927" x="9761538" y="2243138"/>
          <p14:tracePt t="32935" x="9761538" y="2260600"/>
          <p14:tracePt t="32943" x="9761538" y="2268538"/>
          <p14:tracePt t="32951" x="9771063" y="2286000"/>
          <p14:tracePt t="32959" x="9779000" y="2293938"/>
          <p14:tracePt t="32967" x="9779000" y="2303463"/>
          <p14:tracePt t="32973" x="9786938" y="2319338"/>
          <p14:tracePt t="32981" x="9796463" y="2336800"/>
          <p14:tracePt t="32989" x="9796463" y="2344738"/>
          <p14:tracePt t="32999" x="9804400" y="2362200"/>
          <p14:tracePt t="33005" x="9804400" y="2379663"/>
          <p14:tracePt t="33013" x="9821863" y="2413000"/>
          <p14:tracePt t="33021" x="9829800" y="2422525"/>
          <p14:tracePt t="33029" x="9839325" y="2438400"/>
          <p14:tracePt t="33037" x="9847263" y="2455863"/>
          <p14:tracePt t="33043" x="9855200" y="2463800"/>
          <p14:tracePt t="33473" x="9847263" y="2463800"/>
          <p14:tracePt t="33481" x="9839325" y="2463800"/>
          <p14:tracePt t="33497" x="9829800" y="2463800"/>
          <p14:tracePt t="33511" x="9821863" y="2463800"/>
          <p14:tracePt t="33543" x="9812338" y="2463800"/>
          <p14:tracePt t="33555" x="9812338" y="2473325"/>
          <p14:tracePt t="33563" x="9804400" y="2473325"/>
          <p14:tracePt t="33613" x="9804400" y="2481263"/>
          <p14:tracePt t="33737" x="9796463" y="2481263"/>
          <p14:tracePt t="33749" x="9779000" y="2473325"/>
          <p14:tracePt t="33757" x="9728200" y="2473325"/>
          <p14:tracePt t="33765" x="9667875" y="2473325"/>
          <p14:tracePt t="33773" x="9609138" y="2473325"/>
          <p14:tracePt t="33781" x="9532938" y="2473325"/>
          <p14:tracePt t="33789" x="9447213" y="2489200"/>
          <p14:tracePt t="33795" x="9371013" y="2506663"/>
          <p14:tracePt t="33803" x="9286875" y="2532063"/>
          <p14:tracePt t="33811" x="9201150" y="2566988"/>
          <p14:tracePt t="33820" x="9082088" y="2608263"/>
          <p14:tracePt t="33827" x="8929688" y="2686050"/>
          <p14:tracePt t="33835" x="8767763" y="2770188"/>
          <p14:tracePt t="33843" x="8521700" y="2863850"/>
          <p14:tracePt t="33851" x="8291513" y="2922588"/>
          <p14:tracePt t="33859" x="7994650" y="3033713"/>
          <p14:tracePt t="33865" x="7672388" y="3160713"/>
          <p14:tracePt t="33873" x="7323138" y="3390900"/>
          <p14:tracePt t="33887" x="6983413" y="3594100"/>
          <p14:tracePt t="33889" x="6592888" y="3816350"/>
          <p14:tracePt t="33897" x="6261100" y="3960813"/>
          <p14:tracePt t="33905" x="5997575" y="4156075"/>
          <p14:tracePt t="33913" x="5700713" y="4376738"/>
          <p14:tracePt t="33921" x="5429250" y="4605338"/>
          <p14:tracePt t="33929" x="5199063" y="4852988"/>
          <p14:tracePt t="33937" x="5064125" y="5064125"/>
          <p14:tracePt t="33943" x="4962525" y="5226050"/>
          <p14:tracePt t="33951" x="4859338" y="5421313"/>
          <p14:tracePt t="33959" x="4775200" y="5659438"/>
          <p14:tracePt t="33967" x="4749800" y="5905500"/>
          <p14:tracePt t="33975" x="4732338" y="6143625"/>
          <p14:tracePt t="33983" x="4732338" y="6288088"/>
          <p14:tracePt t="33991" x="4732338" y="6416675"/>
          <p14:tracePt t="33999" x="4791075" y="6543675"/>
          <p14:tracePt t="34007" x="4868863" y="6680200"/>
          <p14:tracePt t="34015" x="4987925" y="6850063"/>
          <p14:tracePt t="34239" x="8937625" y="6297613"/>
          <p14:tracePt t="34247" x="9294813" y="6008688"/>
          <p14:tracePt t="34255" x="9779000" y="5659438"/>
          <p14:tracePt t="34263" x="10280650" y="5276850"/>
          <p14:tracePt t="34273" x="10823575" y="4903788"/>
          <p14:tracePt t="34279" x="11410950" y="4665663"/>
          <p14:tracePt t="34287" x="11971338" y="4410075"/>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F7CA2-C465-91BF-A1BA-6F4E35391B14}"/>
              </a:ext>
            </a:extLst>
          </p:cNvPr>
          <p:cNvSpPr>
            <a:spLocks noGrp="1"/>
          </p:cNvSpPr>
          <p:nvPr>
            <p:ph type="title" idx="4294967295"/>
          </p:nvPr>
        </p:nvSpPr>
        <p:spPr>
          <a:xfrm>
            <a:off x="0" y="0"/>
            <a:ext cx="10515600" cy="985838"/>
          </a:xfrm>
        </p:spPr>
        <p:txBody>
          <a:bodyPr>
            <a:normAutofit/>
          </a:bodyPr>
          <a:lstStyle/>
          <a:p>
            <a:r>
              <a:rPr lang="en-US" sz="3600" b="1" i="0" dirty="0">
                <a:solidFill>
                  <a:schemeClr val="tx1"/>
                </a:solidFill>
                <a:effectLst/>
                <a:latin typeface="Helvetica Neue"/>
              </a:rPr>
              <a:t>Top 10 publishers with most books published</a:t>
            </a:r>
            <a:endParaRPr lang="en-US" sz="3600" b="1" dirty="0">
              <a:solidFill>
                <a:schemeClr val="tx1"/>
              </a:solidFill>
            </a:endParaRPr>
          </a:p>
        </p:txBody>
      </p:sp>
      <p:pic>
        <p:nvPicPr>
          <p:cNvPr id="5" name="Content Placeholder 4">
            <a:extLst>
              <a:ext uri="{FF2B5EF4-FFF2-40B4-BE49-F238E27FC236}">
                <a16:creationId xmlns:a16="http://schemas.microsoft.com/office/drawing/2014/main" id="{D40935F3-BD92-36C9-3418-19FC36A64616}"/>
              </a:ext>
            </a:extLst>
          </p:cNvPr>
          <p:cNvPicPr>
            <a:picLocks noGrp="1" noChangeAspect="1"/>
          </p:cNvPicPr>
          <p:nvPr>
            <p:ph idx="4294967295"/>
          </p:nvPr>
        </p:nvPicPr>
        <p:blipFill rotWithShape="1">
          <a:blip r:embed="rId4">
            <a:extLst>
              <a:ext uri="{28A0092B-C50C-407E-A947-70E740481C1C}">
                <a14:useLocalDpi xmlns:a14="http://schemas.microsoft.com/office/drawing/2010/main" val="0"/>
              </a:ext>
            </a:extLst>
          </a:blip>
          <a:srcRect l="25480" t="23419" r="22322" b="7698"/>
          <a:stretch/>
        </p:blipFill>
        <p:spPr>
          <a:xfrm>
            <a:off x="698500" y="922338"/>
            <a:ext cx="11493500" cy="5487987"/>
          </a:xfrm>
        </p:spPr>
      </p:pic>
      <p:pic>
        <p:nvPicPr>
          <p:cNvPr id="3" name="Audio 2">
            <a:hlinkClick r:id="" action="ppaction://media"/>
            <a:extLst>
              <a:ext uri="{FF2B5EF4-FFF2-40B4-BE49-F238E27FC236}">
                <a16:creationId xmlns:a16="http://schemas.microsoft.com/office/drawing/2014/main" id="{FEE4AE4C-1E6C-0734-DF3D-F55039CB40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7510659"/>
      </p:ext>
    </p:extLst>
  </p:cSld>
  <p:clrMapOvr>
    <a:masterClrMapping/>
  </p:clrMapOvr>
  <mc:AlternateContent xmlns:mc="http://schemas.openxmlformats.org/markup-compatibility/2006">
    <mc:Choice xmlns:p14="http://schemas.microsoft.com/office/powerpoint/2010/main" Requires="p14">
      <p:transition spd="slow" p14:dur="2000" advTm="16867"/>
    </mc:Choice>
    <mc:Fallback>
      <p:transition spd="slow" advTm="16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491" x="11961813" y="1436688"/>
          <p14:tracePt t="497" x="11690350" y="1317625"/>
          <p14:tracePt t="505" x="11360150" y="1173163"/>
          <p14:tracePt t="513" x="10942638" y="1011238"/>
          <p14:tracePt t="521" x="10364788" y="823913"/>
          <p14:tracePt t="529" x="9626600" y="620713"/>
          <p14:tracePt t="537" x="8853488" y="458788"/>
          <p14:tracePt t="545" x="8012113" y="322263"/>
          <p14:tracePt t="553" x="7137400" y="230188"/>
          <p14:tracePt t="561" x="6151563" y="111125"/>
          <p14:tracePt t="567" x="5140325" y="68263"/>
          <p14:tracePt t="1607" x="246063" y="858838"/>
          <p14:tracePt t="1615" x="492125" y="849313"/>
          <p14:tracePt t="1623" x="730250" y="815975"/>
          <p14:tracePt t="1631" x="950913" y="781050"/>
          <p14:tracePt t="1640" x="1163638" y="773113"/>
          <p14:tracePt t="1647" x="1376363" y="755650"/>
          <p14:tracePt t="1656" x="1589088" y="747713"/>
          <p14:tracePt t="1663" x="1792288" y="730250"/>
          <p14:tracePt t="1671" x="1954213" y="730250"/>
          <p14:tracePt t="1677" x="2090738" y="730250"/>
          <p14:tracePt t="1685" x="2235200" y="730250"/>
          <p14:tracePt t="1694" x="2344738" y="730250"/>
          <p14:tracePt t="1701" x="2489200" y="747713"/>
          <p14:tracePt t="1709" x="2590800" y="755650"/>
          <p14:tracePt t="1717" x="2684463" y="765175"/>
          <p14:tracePt t="1725" x="2778125" y="781050"/>
          <p14:tracePt t="1733" x="2863850" y="781050"/>
          <p14:tracePt t="1741" x="2930525" y="781050"/>
          <p14:tracePt t="1749" x="2998788" y="781050"/>
          <p14:tracePt t="1757" x="3092450" y="790575"/>
          <p14:tracePt t="1763" x="3160713" y="808038"/>
          <p14:tracePt t="1771" x="3262313" y="833438"/>
          <p14:tracePt t="1779" x="3363913" y="841375"/>
          <p14:tracePt t="1787" x="3449638" y="866775"/>
          <p14:tracePt t="1795" x="3543300" y="884238"/>
          <p14:tracePt t="1803" x="3652838" y="909638"/>
          <p14:tracePt t="1811" x="3746500" y="935038"/>
          <p14:tracePt t="1819" x="3857625" y="942975"/>
          <p14:tracePt t="1825" x="3941763" y="952500"/>
          <p14:tracePt t="1833" x="4017963" y="968375"/>
          <p14:tracePt t="1841" x="4086225" y="968375"/>
          <p14:tracePt t="1849" x="4146550" y="968375"/>
          <p14:tracePt t="1857" x="4205288" y="968375"/>
          <p14:tracePt t="1865" x="4265613" y="968375"/>
          <p14:tracePt t="1873" x="4332288" y="968375"/>
          <p14:tracePt t="1881" x="4435475" y="985838"/>
          <p14:tracePt t="1890" x="4519613" y="1003300"/>
          <p14:tracePt t="1897" x="4621213" y="1019175"/>
          <p14:tracePt t="1903" x="4714875" y="1044575"/>
          <p14:tracePt t="1911" x="4800600" y="1062038"/>
          <p14:tracePt t="1919" x="4884738" y="1087438"/>
          <p14:tracePt t="1927" x="4987925" y="1112838"/>
          <p14:tracePt t="1939" x="5072063" y="1122363"/>
          <p14:tracePt t="1944" x="5165725" y="1138238"/>
          <p14:tracePt t="1951" x="5249863" y="1138238"/>
          <p14:tracePt t="1959" x="5335588" y="1138238"/>
          <p14:tracePt t="1967" x="5421313" y="1138238"/>
          <p14:tracePt t="1975" x="5505450" y="1138238"/>
          <p14:tracePt t="1981" x="5591175" y="1138238"/>
          <p14:tracePt t="1990" x="5700713" y="1138238"/>
          <p14:tracePt t="1997" x="5794375" y="1130300"/>
          <p14:tracePt t="2006" x="5880100" y="1122363"/>
          <p14:tracePt t="2013" x="5964238" y="1122363"/>
          <p14:tracePt t="2021" x="6032500" y="1104900"/>
          <p14:tracePt t="2029" x="6108700" y="1104900"/>
          <p14:tracePt t="2037" x="6176963" y="1096963"/>
          <p14:tracePt t="2045" x="6253163" y="1096963"/>
          <p14:tracePt t="2051" x="6311900" y="1096963"/>
          <p14:tracePt t="2059" x="6338888" y="1096963"/>
          <p14:tracePt t="2067" x="6372225" y="1087438"/>
          <p14:tracePt t="2075" x="6397625" y="1087438"/>
          <p14:tracePt t="2083" x="6430963" y="1079500"/>
          <p14:tracePt t="2091" x="6456363" y="1079500"/>
          <p14:tracePt t="2099" x="6483350" y="1069975"/>
          <p14:tracePt t="2107" x="6508750" y="1062038"/>
          <p14:tracePt t="2115" x="6524625" y="1062038"/>
          <p14:tracePt t="2123" x="6534150" y="1062038"/>
          <p14:tracePt t="2129" x="6550025" y="1062038"/>
          <p14:tracePt t="2137" x="6567488" y="1054100"/>
          <p14:tracePt t="2145" x="6575425" y="1054100"/>
          <p14:tracePt t="2153" x="6592888" y="1054100"/>
          <p14:tracePt t="2161" x="6610350" y="1044575"/>
          <p14:tracePt t="2169" x="6618288" y="1044575"/>
          <p14:tracePt t="2177" x="6643688" y="1036638"/>
          <p14:tracePt t="2185" x="6669088" y="1028700"/>
          <p14:tracePt t="2193" x="6694488" y="1028700"/>
          <p14:tracePt t="2199" x="6737350" y="1019175"/>
          <p14:tracePt t="2207" x="6788150" y="1019175"/>
          <p14:tracePt t="2215" x="6848475" y="1011238"/>
          <p14:tracePt t="2223" x="6907213" y="1003300"/>
          <p14:tracePt t="2231" x="6958013" y="1003300"/>
          <p14:tracePt t="2239" x="6992938" y="993775"/>
          <p14:tracePt t="2247" x="7018338" y="993775"/>
          <p14:tracePt t="2256" x="7034213" y="985838"/>
          <p14:tracePt t="2263" x="7043738" y="985838"/>
          <p14:tracePt t="2271" x="7059613" y="985838"/>
          <p14:tracePt t="2277" x="7069138" y="985838"/>
          <p14:tracePt t="2285" x="7085013" y="985838"/>
          <p14:tracePt t="2293" x="7112000" y="985838"/>
          <p14:tracePt t="2301" x="7119938" y="985838"/>
          <p14:tracePt t="2309" x="7137400" y="985838"/>
          <p14:tracePt t="2317" x="7153275" y="985838"/>
          <p14:tracePt t="2325" x="7162800" y="985838"/>
          <p14:tracePt t="2333" x="7170738" y="985838"/>
          <p14:tracePt t="2341" x="7178675" y="985838"/>
          <p14:tracePt t="2469" x="7188200" y="985838"/>
          <p14:tracePt t="2481" x="7204075" y="985838"/>
          <p14:tracePt t="2489" x="7213600" y="985838"/>
          <p14:tracePt t="2495" x="7239000" y="985838"/>
          <p14:tracePt t="2503" x="7272338" y="985838"/>
          <p14:tracePt t="2511" x="7281863" y="985838"/>
          <p14:tracePt t="2519" x="7307263" y="985838"/>
          <p14:tracePt t="2527" x="7332663" y="985838"/>
          <p14:tracePt t="2535" x="7340600" y="985838"/>
          <p14:tracePt t="2543" x="7383463" y="993775"/>
          <p14:tracePt t="2551" x="7408863" y="993775"/>
          <p14:tracePt t="2559" x="7442200" y="1003300"/>
          <p14:tracePt t="2567" x="7459663" y="1003300"/>
          <p14:tracePt t="2573" x="7493000" y="1003300"/>
          <p14:tracePt t="2581" x="7553325" y="1011238"/>
          <p14:tracePt t="2589" x="7604125" y="1011238"/>
          <p14:tracePt t="2597" x="7662863" y="1028700"/>
          <p14:tracePt t="2606" x="7723188" y="1028700"/>
          <p14:tracePt t="2613" x="7766050" y="1028700"/>
          <p14:tracePt t="2623" x="7799388" y="1036638"/>
          <p14:tracePt t="2629" x="7824788" y="1036638"/>
          <p14:tracePt t="2637" x="7842250" y="1036638"/>
          <p14:tracePt t="2645" x="7850188" y="1036638"/>
          <p14:tracePt t="2675" x="7859713" y="1036638"/>
          <p14:tracePt t="2711" x="7867650" y="1036638"/>
          <p14:tracePt t="2737" x="7875588" y="1036638"/>
          <p14:tracePt t="2745" x="7885113" y="1036638"/>
          <p14:tracePt t="2765" x="7893050" y="1036638"/>
          <p14:tracePt t="2777" x="7900988" y="1036638"/>
          <p14:tracePt t="2785" x="7910513" y="1036638"/>
          <p14:tracePt t="2799" x="7918450" y="1036638"/>
          <p14:tracePt t="2819" x="7926388" y="1036638"/>
          <p14:tracePt t="2885" x="7926388" y="1028700"/>
          <p14:tracePt t="3057" x="7935913" y="1028700"/>
          <p14:tracePt t="3081" x="7943850" y="1028700"/>
          <p14:tracePt t="3091" x="7951788" y="1028700"/>
          <p14:tracePt t="3151" x="7961313" y="1028700"/>
          <p14:tracePt t="3185" x="7969250" y="1028700"/>
          <p14:tracePt t="3247" x="7977188" y="1028700"/>
          <p14:tracePt t="3257" x="7986713" y="1028700"/>
          <p14:tracePt t="3263" x="7994650" y="1028700"/>
          <p14:tracePt t="3271" x="8012113" y="1028700"/>
          <p14:tracePt t="3279" x="8029575" y="1019175"/>
          <p14:tracePt t="3289" x="8054975" y="1019175"/>
          <p14:tracePt t="3295" x="8113713" y="1019175"/>
          <p14:tracePt t="3303" x="8164513" y="1019175"/>
          <p14:tracePt t="3311" x="8224838" y="1011238"/>
          <p14:tracePt t="3317" x="8301038" y="1003300"/>
          <p14:tracePt t="3325" x="8359775" y="1003300"/>
          <p14:tracePt t="3333" x="8420100" y="1003300"/>
          <p14:tracePt t="3343" x="8478838" y="993775"/>
          <p14:tracePt t="3349" x="8529638" y="993775"/>
          <p14:tracePt t="3357" x="8580438" y="985838"/>
          <p14:tracePt t="3365" x="8623300" y="985838"/>
          <p14:tracePt t="3373" x="8648700" y="977900"/>
          <p14:tracePt t="3381" x="8658225" y="977900"/>
          <p14:tracePt t="3388" x="8674100" y="977900"/>
          <p14:tracePt t="3395" x="8683625" y="968375"/>
          <p14:tracePt t="3669" x="8691563" y="968375"/>
          <p14:tracePt t="3679" x="8699500" y="968375"/>
          <p14:tracePt t="3688" x="8709025" y="968375"/>
          <p14:tracePt t="3695" x="8724900" y="968375"/>
          <p14:tracePt t="3705" x="8750300" y="968375"/>
          <p14:tracePt t="3711" x="8759825" y="968375"/>
          <p14:tracePt t="3719" x="8777288" y="968375"/>
          <p14:tracePt t="3727" x="8785225" y="968375"/>
          <p14:tracePt t="3735" x="8810625" y="968375"/>
          <p14:tracePt t="3743" x="8828088" y="968375"/>
          <p14:tracePt t="3751" x="8836025" y="968375"/>
          <p14:tracePt t="3757" x="8853488" y="968375"/>
          <p14:tracePt t="3765" x="8869363" y="968375"/>
          <p14:tracePt t="3773" x="8878888" y="968375"/>
          <p14:tracePt t="3781" x="8894763" y="968375"/>
          <p14:tracePt t="3789" x="8904288" y="968375"/>
          <p14:tracePt t="3797" x="8912225" y="968375"/>
          <p14:tracePt t="3809" x="8921750" y="977900"/>
          <p14:tracePt t="3829" x="8937625" y="977900"/>
          <p14:tracePt t="3835" x="8955088" y="977900"/>
          <p14:tracePt t="3843" x="8963025" y="985838"/>
          <p14:tracePt t="3851" x="8980488" y="985838"/>
          <p14:tracePt t="3859" x="9005888" y="1003300"/>
          <p14:tracePt t="3867" x="9039225" y="1003300"/>
          <p14:tracePt t="3877" x="9064625" y="1011238"/>
          <p14:tracePt t="3883" x="9099550" y="1011238"/>
          <p14:tracePt t="3891" x="9117013" y="1011238"/>
          <p14:tracePt t="3899" x="9124950" y="1011238"/>
          <p14:tracePt t="4023" x="9124950" y="1003300"/>
          <p14:tracePt t="4031" x="9117013" y="1003300"/>
          <p14:tracePt t="4039" x="9107488" y="1003300"/>
          <p14:tracePt t="4045" x="9091613" y="1003300"/>
          <p14:tracePt t="4054" x="9074150" y="1003300"/>
          <p14:tracePt t="4069" x="9064625" y="1003300"/>
          <p14:tracePt t="5109" x="9056688" y="1003300"/>
          <p14:tracePt t="5121" x="9048750" y="1003300"/>
          <p14:tracePt t="5129" x="9031288" y="993775"/>
          <p14:tracePt t="5137" x="8980488" y="993775"/>
          <p14:tracePt t="5145" x="8904288" y="977900"/>
          <p14:tracePt t="5153" x="8777288" y="952500"/>
          <p14:tracePt t="5161" x="8615363" y="925513"/>
          <p14:tracePt t="5170" x="8318500" y="892175"/>
          <p14:tracePt t="5175" x="7842250" y="833438"/>
          <p14:tracePt t="5183" x="7281863" y="773113"/>
          <p14:tracePt t="5191" x="6610350" y="688975"/>
          <p14:tracePt t="5199" x="5802313" y="636588"/>
          <p14:tracePt t="5207" x="5021263" y="595313"/>
          <p14:tracePt t="5215" x="4121150" y="527050"/>
          <p14:tracePt t="5223" x="3287713" y="484188"/>
          <p14:tracePt t="5231" x="2557463" y="433388"/>
          <p14:tracePt t="5239" x="1885950" y="519113"/>
          <p14:tracePt t="5247" x="1257300" y="663575"/>
          <p14:tracePt t="5253" x="806450" y="765175"/>
          <p14:tracePt t="5261" x="501650" y="815975"/>
          <p14:tracePt t="5270" x="357188" y="841375"/>
          <p14:tracePt t="5277" x="280988" y="858838"/>
          <p14:tracePt t="5286" x="271463" y="866775"/>
          <p14:tracePt t="5301" x="271463" y="874713"/>
          <p14:tracePt t="5309" x="271463" y="884238"/>
          <p14:tracePt t="5317" x="280988" y="884238"/>
          <p14:tracePt t="5323" x="296863" y="900113"/>
          <p14:tracePt t="5331" x="306388" y="917575"/>
          <p14:tracePt t="5339" x="322263" y="935038"/>
          <p14:tracePt t="5347" x="347663" y="952500"/>
          <p14:tracePt t="5355" x="365125" y="960438"/>
          <p14:tracePt t="5363" x="390525" y="977900"/>
          <p14:tracePt t="5371" x="400050" y="993775"/>
          <p14:tracePt t="5379" x="425450" y="1011238"/>
          <p14:tracePt t="5387" x="441325" y="1028700"/>
          <p14:tracePt t="5395" x="450850" y="1028700"/>
          <p14:tracePt t="5401" x="450850" y="1036638"/>
          <p14:tracePt t="5465" x="450850" y="1044575"/>
          <p14:tracePt t="5473" x="450850" y="1079500"/>
          <p14:tracePt t="5479" x="458788" y="1138238"/>
          <p14:tracePt t="5487" x="466725" y="1198563"/>
          <p14:tracePt t="5495" x="484188" y="1274763"/>
          <p14:tracePt t="5503" x="509588" y="1350963"/>
          <p14:tracePt t="5511" x="527050" y="1411288"/>
          <p14:tracePt t="5520" x="560388" y="1470025"/>
          <p14:tracePt t="5527" x="585788" y="1512888"/>
          <p14:tracePt t="5536" x="603250" y="1520825"/>
          <p14:tracePt t="5543" x="620713" y="1538288"/>
          <p14:tracePt t="5549" x="628650" y="1546225"/>
          <p14:tracePt t="5565" x="646113" y="1546225"/>
          <p14:tracePt t="5577" x="654050" y="1546225"/>
          <p14:tracePt t="5586" x="654050" y="1555750"/>
          <p14:tracePt t="5593" x="671513" y="1555750"/>
          <p14:tracePt t="5601" x="679450" y="1555750"/>
          <p14:tracePt t="5609" x="696913" y="1555750"/>
          <p14:tracePt t="5615" x="730250" y="1555750"/>
          <p14:tracePt t="5625" x="773113" y="1555750"/>
          <p14:tracePt t="5631" x="823913" y="1555750"/>
          <p14:tracePt t="5639" x="909638" y="1555750"/>
          <p14:tracePt t="5647" x="1003300" y="1538288"/>
          <p14:tracePt t="5655" x="1130300" y="1530350"/>
          <p14:tracePt t="5663" x="1274763" y="1504950"/>
          <p14:tracePt t="5671" x="1409700" y="1495425"/>
          <p14:tracePt t="5679" x="1554163" y="1470025"/>
          <p14:tracePt t="5687" x="1698625" y="1470025"/>
          <p14:tracePt t="5693" x="1835150" y="1452563"/>
          <p14:tracePt t="5701" x="1979613" y="1444625"/>
          <p14:tracePt t="5709" x="2124075" y="1436688"/>
          <p14:tracePt t="5717" x="2235200" y="1436688"/>
          <p14:tracePt t="5725" x="2327275" y="1436688"/>
          <p14:tracePt t="5733" x="2413000" y="1436688"/>
          <p14:tracePt t="5741" x="2471738" y="1436688"/>
          <p14:tracePt t="5749" x="2532063" y="1444625"/>
          <p14:tracePt t="5757" x="2590800" y="1452563"/>
          <p14:tracePt t="5765" x="2659063" y="1477963"/>
          <p14:tracePt t="5771" x="2744788" y="1495425"/>
          <p14:tracePt t="5779" x="2828925" y="1520825"/>
          <p14:tracePt t="5787" x="2965450" y="1546225"/>
          <p14:tracePt t="5795" x="3092450" y="1563688"/>
          <p14:tracePt t="5803" x="3203575" y="1589088"/>
          <p14:tracePt t="5811" x="3348038" y="1614488"/>
          <p14:tracePt t="5819" x="3492500" y="1622425"/>
          <p14:tracePt t="5827" x="3644900" y="1622425"/>
          <p14:tracePt t="5836" x="3797300" y="1622425"/>
          <p14:tracePt t="5843" x="3951288" y="1622425"/>
          <p14:tracePt t="5849" x="4095750" y="1639888"/>
          <p14:tracePt t="5859" x="4291013" y="1665288"/>
          <p14:tracePt t="5865" x="4486275" y="1690688"/>
          <p14:tracePt t="5873" x="4699000" y="1708150"/>
          <p14:tracePt t="5886" x="4953000" y="1708150"/>
          <p14:tracePt t="5889" x="5216525" y="1708150"/>
          <p14:tracePt t="5897" x="5513388" y="1682750"/>
          <p14:tracePt t="5905" x="5905500" y="1639888"/>
          <p14:tracePt t="5913" x="6202363" y="1606550"/>
          <p14:tracePt t="5920" x="6559550" y="1589088"/>
          <p14:tracePt t="5927" x="6873875" y="1589088"/>
          <p14:tracePt t="5936" x="7162800" y="1589088"/>
          <p14:tracePt t="5943" x="7400925" y="1581150"/>
          <p14:tracePt t="5953" x="7646988" y="1546225"/>
          <p14:tracePt t="5959" x="7867650" y="1512888"/>
          <p14:tracePt t="5967" x="8105775" y="1504950"/>
          <p14:tracePt t="5975" x="8308975" y="1504950"/>
          <p14:tracePt t="5983" x="8513763" y="1504950"/>
          <p14:tracePt t="5991" x="8691563" y="1504950"/>
          <p14:tracePt t="5997" x="8828088" y="1487488"/>
          <p14:tracePt t="6005" x="8972550" y="1477963"/>
          <p14:tracePt t="6013" x="9074150" y="1477963"/>
          <p14:tracePt t="6021" x="9167813" y="1470025"/>
          <p14:tracePt t="6029" x="9251950" y="1470025"/>
          <p14:tracePt t="6037" x="9312275" y="1470025"/>
          <p14:tracePt t="6045" x="9371013" y="1470025"/>
          <p14:tracePt t="6053" x="9431338" y="1470025"/>
          <p14:tracePt t="6059" x="9515475" y="1477963"/>
          <p14:tracePt t="6067" x="9591675" y="1487488"/>
          <p14:tracePt t="6075" x="9652000" y="1495425"/>
          <p14:tracePt t="6083" x="9736138" y="1495425"/>
          <p14:tracePt t="6091" x="9804400" y="1495425"/>
          <p14:tracePt t="6099" x="9890125" y="1512888"/>
          <p14:tracePt t="6107" x="9974263" y="1512888"/>
          <p14:tracePt t="6115" x="10050463" y="1520825"/>
          <p14:tracePt t="6123" x="10110788" y="1520825"/>
          <p14:tracePt t="6131" x="10169525" y="1520825"/>
          <p14:tracePt t="6139" x="10220325" y="1520825"/>
          <p14:tracePt t="6147" x="10280650" y="1520825"/>
          <p14:tracePt t="6153" x="10339388" y="1520825"/>
          <p14:tracePt t="6161" x="10415588" y="1512888"/>
          <p14:tracePt t="6169" x="10501313" y="1512888"/>
          <p14:tracePt t="6177" x="10585450" y="1512888"/>
          <p14:tracePt t="6186" x="10688638" y="1512888"/>
          <p14:tracePt t="6193" x="10782300" y="1512888"/>
          <p14:tracePt t="6202" x="10891838" y="1512888"/>
          <p14:tracePt t="6209" x="10977563" y="1512888"/>
          <p14:tracePt t="6215" x="11096625" y="1512888"/>
          <p14:tracePt t="6223" x="11188700" y="1512888"/>
          <p14:tracePt t="6231" x="11274425" y="1512888"/>
          <p14:tracePt t="6239" x="11360150" y="1512888"/>
          <p14:tracePt t="6247" x="11436350" y="1512888"/>
          <p14:tracePt t="6255" x="11477625" y="1512888"/>
          <p14:tracePt t="6263" x="11503025" y="1512888"/>
          <p14:tracePt t="6271" x="11512550" y="1512888"/>
          <p14:tracePt t="6515" x="11520488" y="1512888"/>
          <p14:tracePt t="6531" x="11545888" y="1512888"/>
          <p14:tracePt t="6539" x="11596688" y="1512888"/>
          <p14:tracePt t="6547" x="11657013" y="1530350"/>
          <p14:tracePt t="6555" x="11715750" y="1538288"/>
          <p14:tracePt t="6563" x="11776075" y="1555750"/>
          <p14:tracePt t="6571" x="11834813" y="1581150"/>
          <p14:tracePt t="6579" x="11895138" y="1589088"/>
          <p14:tracePt t="6585" x="11911013" y="1589088"/>
          <p14:tracePt t="6593" x="11928475" y="1597025"/>
          <p14:tracePt t="6719" x="11928475" y="1589088"/>
          <p14:tracePt t="6765" x="11928475" y="1581150"/>
          <p14:tracePt t="6785" x="11928475" y="1571625"/>
          <p14:tracePt t="6793" x="11928475" y="1563688"/>
          <p14:tracePt t="6801" x="11920538" y="1555750"/>
          <p14:tracePt t="6809" x="11920538" y="1546225"/>
          <p14:tracePt t="6815" x="11920538" y="1538288"/>
          <p14:tracePt t="6823" x="11911013" y="1538288"/>
          <p14:tracePt t="6831" x="11911013" y="1520825"/>
          <p14:tracePt t="6839" x="11903075" y="1504950"/>
          <p14:tracePt t="6847" x="11895138" y="1504950"/>
          <p14:tracePt t="6855" x="11885613" y="1487488"/>
          <p14:tracePt t="6863" x="11885613" y="1477963"/>
          <p14:tracePt t="6879" x="11885613" y="1462088"/>
          <p14:tracePt t="6885" x="11885613" y="1452563"/>
          <p14:tracePt t="6902" x="11877675" y="1436688"/>
          <p14:tracePt t="6909" x="11877675" y="1427163"/>
          <p14:tracePt t="6919" x="11877675" y="1419225"/>
          <p14:tracePt t="6925" x="11877675" y="1411288"/>
          <p14:tracePt t="6941" x="11877675" y="1401763"/>
          <p14:tracePt t="6949" x="11877675" y="1385888"/>
          <p14:tracePt t="6963" x="11869738" y="1368425"/>
          <p14:tracePt t="6973" x="11869738" y="1360488"/>
          <p14:tracePt t="6979" x="11869738" y="1350963"/>
          <p14:tracePt t="6987" x="11869738" y="1343025"/>
          <p14:tracePt t="6995" x="11869738" y="1333500"/>
          <p14:tracePt t="7003" x="11860213" y="1333500"/>
          <p14:tracePt t="7011" x="11860213" y="1325563"/>
          <p14:tracePt t="7103" x="11860213" y="1317625"/>
          <p14:tracePt t="7115" x="11860213" y="1308100"/>
          <p14:tracePt t="7135" x="11860213" y="1300163"/>
          <p14:tracePt t="7147" x="11860213" y="1292225"/>
          <p14:tracePt t="7155" x="11869738" y="1292225"/>
          <p14:tracePt t="7171" x="11877675" y="1274763"/>
          <p14:tracePt t="7177" x="11877675" y="1266825"/>
          <p14:tracePt t="7193" x="11877675" y="1249363"/>
          <p14:tracePt t="7205" x="11877675" y="1241425"/>
          <p14:tracePt t="7337" x="11869738" y="1241425"/>
          <p14:tracePt t="7345" x="11844338" y="1249363"/>
          <p14:tracePt t="7353" x="11791950" y="1266825"/>
          <p14:tracePt t="7361" x="11733213" y="1292225"/>
          <p14:tracePt t="7369" x="11674475" y="1300163"/>
          <p14:tracePt t="7377" x="11580813" y="1317625"/>
          <p14:tracePt t="7385" x="11469688" y="1317625"/>
          <p14:tracePt t="7393" x="11342688" y="1333500"/>
          <p14:tracePt t="7401" x="11241088" y="1333500"/>
          <p14:tracePt t="7409" x="11137900" y="1343025"/>
          <p14:tracePt t="7415" x="11036300" y="1368425"/>
          <p14:tracePt t="7423" x="10942638" y="1376363"/>
          <p14:tracePt t="7431" x="10807700" y="1401763"/>
          <p14:tracePt t="7439" x="10696575" y="1419225"/>
          <p14:tracePt t="7447" x="10594975" y="1436688"/>
          <p14:tracePt t="7455" x="10509250" y="1444625"/>
          <p14:tracePt t="7463" x="10425113" y="1452563"/>
          <p14:tracePt t="7471" x="10339388" y="1452563"/>
          <p14:tracePt t="7477" x="10263188" y="1470025"/>
          <p14:tracePt t="7486" x="10204450" y="1470025"/>
          <p14:tracePt t="7493" x="10161588" y="1470025"/>
          <p14:tracePt t="7501" x="10118725" y="1477963"/>
          <p14:tracePt t="7509" x="10085388" y="1477963"/>
          <p14:tracePt t="7518" x="10050463" y="1477963"/>
          <p14:tracePt t="7525" x="10017125" y="1477963"/>
          <p14:tracePt t="7535" x="9991725" y="1477963"/>
          <p14:tracePt t="7541" x="9948863" y="1477963"/>
          <p14:tracePt t="7547" x="9898063" y="1477963"/>
          <p14:tracePt t="7557" x="9847263" y="1477963"/>
          <p14:tracePt t="7563" x="9771063" y="1477963"/>
          <p14:tracePt t="7571" x="9710738" y="1477963"/>
          <p14:tracePt t="7579" x="9626600" y="1462088"/>
          <p14:tracePt t="7587" x="9540875" y="1452563"/>
          <p14:tracePt t="7595" x="9456738" y="1427163"/>
          <p14:tracePt t="7603" x="9363075" y="1411288"/>
          <p14:tracePt t="7611" x="9261475" y="1385888"/>
          <p14:tracePt t="7619" x="9158288" y="1368425"/>
          <p14:tracePt t="7625" x="9056688" y="1343025"/>
          <p14:tracePt t="7634" x="8963025" y="1317625"/>
          <p14:tracePt t="7641" x="8843963" y="1300163"/>
          <p14:tracePt t="7650" x="8716963" y="1282700"/>
          <p14:tracePt t="7657" x="8572500" y="1274763"/>
          <p14:tracePt t="7665" x="8402638" y="1274763"/>
          <p14:tracePt t="7673" x="8199438" y="1274763"/>
          <p14:tracePt t="7681" x="7969250" y="1274763"/>
          <p14:tracePt t="7689" x="7672388" y="1257300"/>
          <p14:tracePt t="7695" x="7408863" y="1257300"/>
          <p14:tracePt t="7703" x="7178675" y="1257300"/>
          <p14:tracePt t="7711" x="6950075" y="1257300"/>
          <p14:tracePt t="7719" x="6745288" y="1257300"/>
          <p14:tracePt t="7727" x="6534150" y="1241425"/>
          <p14:tracePt t="7735" x="6389688" y="1231900"/>
          <p14:tracePt t="7743" x="6261100" y="1206500"/>
          <p14:tracePt t="7752" x="6116638" y="1181100"/>
          <p14:tracePt t="7759" x="6015038" y="1163638"/>
          <p14:tracePt t="7767" x="5930900" y="1138238"/>
          <p14:tracePt t="7773" x="5827713" y="1112838"/>
          <p14:tracePt t="7781" x="5743575" y="1096963"/>
          <p14:tracePt t="7789" x="5667375" y="1069975"/>
          <p14:tracePt t="7797" x="5607050" y="1062038"/>
          <p14:tracePt t="7807" x="5548313" y="1054100"/>
          <p14:tracePt t="7813" x="5487988" y="1054100"/>
          <p14:tracePt t="7823" x="5446713" y="1054100"/>
          <p14:tracePt t="7829" x="5403850" y="1054100"/>
          <p14:tracePt t="7837" x="5353050" y="1054100"/>
          <p14:tracePt t="7843" x="5302250" y="1054100"/>
          <p14:tracePt t="7851" x="5224463" y="1054100"/>
          <p14:tracePt t="7859" x="5157788" y="1054100"/>
          <p14:tracePt t="7867" x="5064125" y="1062038"/>
          <p14:tracePt t="7875" x="4927600" y="1062038"/>
          <p14:tracePt t="7884" x="4783138" y="1062038"/>
          <p14:tracePt t="7901" x="4410075" y="1062038"/>
          <p14:tracePt t="7907" x="4179888" y="1062038"/>
          <p14:tracePt t="7915" x="4002088" y="1062038"/>
          <p14:tracePt t="7921" x="3848100" y="1079500"/>
          <p14:tracePt t="7929" x="3738563" y="1079500"/>
          <p14:tracePt t="7937" x="3652838" y="1079500"/>
          <p14:tracePt t="7945" x="3594100" y="1079500"/>
          <p14:tracePt t="7953" x="3551238" y="1079500"/>
          <p14:tracePt t="7961" x="3525838" y="1079500"/>
          <p14:tracePt t="7969" x="3508375" y="1087438"/>
          <p14:tracePt t="8011" x="3500438" y="1087438"/>
          <p14:tracePt t="8023" x="3492500" y="1087438"/>
          <p14:tracePt t="8039" x="3482975" y="1087438"/>
          <p14:tracePt t="8047" x="3475038" y="1087438"/>
          <p14:tracePt t="8055" x="3467100" y="1087438"/>
          <p14:tracePt t="8061" x="3449638" y="1087438"/>
          <p14:tracePt t="8071" x="3432175" y="1087438"/>
          <p14:tracePt t="8077" x="3424238" y="1087438"/>
          <p14:tracePt t="8085" x="3406775" y="1087438"/>
          <p14:tracePt t="8093" x="3398838" y="1087438"/>
          <p14:tracePt t="8109" x="3381375" y="1079500"/>
          <p14:tracePt t="8117" x="3363913" y="1079500"/>
          <p14:tracePt t="8125" x="3355975" y="1069975"/>
          <p14:tracePt t="8134" x="3338513" y="1069975"/>
          <p14:tracePt t="8139" x="3322638" y="1062038"/>
          <p14:tracePt t="8147" x="3305175" y="1062038"/>
          <p14:tracePt t="8155" x="3279775" y="1062038"/>
          <p14:tracePt t="8163" x="3270250" y="1062038"/>
          <p14:tracePt t="8171" x="3254375" y="1062038"/>
          <p14:tracePt t="8179" x="3219450" y="1062038"/>
          <p14:tracePt t="8187" x="3203575" y="1062038"/>
          <p14:tracePt t="8195" x="3178175" y="1062038"/>
          <p14:tracePt t="8205" x="3152775" y="1062038"/>
          <p14:tracePt t="8211" x="3135313" y="1062038"/>
          <p14:tracePt t="8217" x="3109913" y="1062038"/>
          <p14:tracePt t="8225" x="3067050" y="1079500"/>
          <p14:tracePt t="8233" x="3033713" y="1087438"/>
          <p14:tracePt t="8241" x="2998788" y="1087438"/>
          <p14:tracePt t="8251" x="2973388" y="1087438"/>
          <p14:tracePt t="8257" x="2965450" y="1096963"/>
          <p14:tracePt t="8265" x="2947988" y="1096963"/>
          <p14:tracePt t="8273" x="2940050" y="1096963"/>
          <p14:tracePt t="8425" x="2940050" y="1104900"/>
          <p14:tracePt t="8463" x="2940050" y="1112838"/>
          <p14:tracePt t="9301" x="2940050" y="1122363"/>
          <p14:tracePt t="9309" x="2940050" y="1130300"/>
          <p14:tracePt t="9317" x="2940050" y="1138238"/>
          <p14:tracePt t="9325" x="2930525" y="1155700"/>
          <p14:tracePt t="9333" x="2930525" y="1181100"/>
          <p14:tracePt t="9339" x="2922588" y="1189038"/>
          <p14:tracePt t="9347" x="2914650" y="1206500"/>
          <p14:tracePt t="9355" x="2905125" y="1223963"/>
          <p14:tracePt t="9363" x="2905125" y="1231900"/>
          <p14:tracePt t="9499" x="2897188" y="1231900"/>
          <p14:tracePt t="9597" x="2897188" y="1223963"/>
          <p14:tracePt t="9713" x="2897188" y="1231900"/>
          <p14:tracePt t="9729" x="2897188" y="1249363"/>
          <p14:tracePt t="9737" x="2889250" y="1266825"/>
          <p14:tracePt t="9745" x="2879725" y="1282700"/>
          <p14:tracePt t="9753" x="2879725" y="1300163"/>
          <p14:tracePt t="9761" x="2871788" y="1317625"/>
          <p14:tracePt t="9769" x="2871788" y="1325563"/>
          <p14:tracePt t="9777" x="2871788" y="1333500"/>
          <p14:tracePt t="9783" x="2871788" y="1343025"/>
          <p14:tracePt t="9791" x="2871788" y="1360488"/>
          <p14:tracePt t="9801" x="2871788" y="1368425"/>
          <p14:tracePt t="9807" x="2879725" y="1376363"/>
          <p14:tracePt t="9816" x="2879725" y="1385888"/>
          <p14:tracePt t="9823" x="2889250" y="1393825"/>
          <p14:tracePt t="9832" x="2897188" y="1393825"/>
          <p14:tracePt t="9839" x="2905125" y="1401763"/>
          <p14:tracePt t="9847" x="2940050" y="1419225"/>
          <p14:tracePt t="9855" x="2998788" y="1427163"/>
          <p14:tracePt t="9861" x="3074988" y="1427163"/>
          <p14:tracePt t="9869" x="3203575" y="1427163"/>
          <p14:tracePt t="9877" x="3338513" y="1436688"/>
          <p14:tracePt t="9885" x="3482975" y="1452563"/>
          <p14:tracePt t="9893" x="3636963" y="1462088"/>
          <p14:tracePt t="9901" x="3832225" y="1462088"/>
          <p14:tracePt t="9909" x="4035425" y="1462088"/>
          <p14:tracePt t="9917" x="4179888" y="1462088"/>
          <p14:tracePt t="9925" x="4332288" y="1444625"/>
          <p14:tracePt t="9933" x="4476750" y="1419225"/>
          <p14:tracePt t="9939" x="4613275" y="1401763"/>
          <p14:tracePt t="9947" x="4757738" y="1376363"/>
          <p14:tracePt t="9955" x="4884738" y="1360488"/>
          <p14:tracePt t="9963" x="5029200" y="1350963"/>
          <p14:tracePt t="9971" x="5183188" y="1343025"/>
          <p14:tracePt t="9979" x="5353050" y="1343025"/>
          <p14:tracePt t="9987" x="5556250" y="1343025"/>
          <p14:tracePt t="9995" x="5794375" y="1343025"/>
          <p14:tracePt t="10003" x="6083300" y="1343025"/>
          <p14:tracePt t="10009" x="6397625" y="1343025"/>
          <p14:tracePt t="10017" x="6745288" y="1343025"/>
          <p14:tracePt t="10025" x="7102475" y="1300163"/>
          <p14:tracePt t="10033" x="7426325" y="1282700"/>
          <p14:tracePt t="10041" x="7799388" y="1282700"/>
          <p14:tracePt t="10049" x="8062913" y="1282700"/>
          <p14:tracePt t="10057" x="8275638" y="1274763"/>
          <p14:tracePt t="10066" x="8513763" y="1257300"/>
          <p14:tracePt t="10073" x="8759825" y="1223963"/>
          <p14:tracePt t="10082" x="8972550" y="1198563"/>
          <p14:tracePt t="10087" x="9175750" y="1198563"/>
          <p14:tracePt t="10095" x="9337675" y="1198563"/>
          <p14:tracePt t="10105" x="9523413" y="1198563"/>
          <p14:tracePt t="10111" x="9667875" y="1198563"/>
          <p14:tracePt t="10119" x="9812338" y="1189038"/>
          <p14:tracePt t="10127" x="9940925" y="1163638"/>
          <p14:tracePt t="10135" x="10042525" y="1155700"/>
          <p14:tracePt t="10143" x="10126663" y="1138238"/>
          <p14:tracePt t="10151" x="10186988" y="1138238"/>
          <p14:tracePt t="10157" x="10245725" y="1130300"/>
          <p14:tracePt t="10165" x="10298113" y="1130300"/>
          <p14:tracePt t="10173" x="10331450" y="1122363"/>
          <p14:tracePt t="10182" x="10374313" y="1122363"/>
          <p14:tracePt t="10189" x="10433050" y="1122363"/>
          <p14:tracePt t="10199" x="10493375" y="1122363"/>
          <p14:tracePt t="10205" x="10552113" y="1122363"/>
          <p14:tracePt t="10213" x="10612438" y="1147763"/>
          <p14:tracePt t="10221" x="10696575" y="1147763"/>
          <p14:tracePt t="10227" x="10798175" y="1155700"/>
          <p14:tracePt t="10235" x="10883900" y="1163638"/>
          <p14:tracePt t="10243" x="10968038" y="1163638"/>
          <p14:tracePt t="10251" x="11053763" y="1163638"/>
          <p14:tracePt t="10259" x="11129963" y="1163638"/>
          <p14:tracePt t="10267" x="11172825" y="1163638"/>
          <p14:tracePt t="10275" x="11215688" y="1163638"/>
          <p14:tracePt t="10283" x="11249025" y="1163638"/>
          <p14:tracePt t="10291" x="11266488" y="1163638"/>
          <p14:tracePt t="10299" x="11274425" y="1163638"/>
          <p14:tracePt t="10419" x="11282363" y="1173163"/>
          <p14:tracePt t="10431" x="11291888" y="1181100"/>
          <p14:tracePt t="10451" x="11299825" y="1189038"/>
          <p14:tracePt t="10457" x="11307763" y="1189038"/>
          <p14:tracePt t="10473" x="11317288" y="1198563"/>
          <p14:tracePt t="10481" x="11325225" y="1198563"/>
          <p14:tracePt t="10489" x="11325225" y="1206500"/>
          <p14:tracePt t="10498" x="11342688" y="1206500"/>
          <p14:tracePt t="10505" x="11360150" y="1216025"/>
          <p14:tracePt t="10514" x="11376025" y="1231900"/>
          <p14:tracePt t="10521" x="11385550" y="1241425"/>
          <p14:tracePt t="10527" x="11410950" y="1249363"/>
          <p14:tracePt t="10535" x="11426825" y="1266825"/>
          <p14:tracePt t="10543" x="11452225" y="1274763"/>
          <p14:tracePt t="10551" x="11477625" y="1282700"/>
          <p14:tracePt t="10559" x="11503025" y="1300163"/>
          <p14:tracePt t="10567" x="11537950" y="1308100"/>
          <p14:tracePt t="10575" x="11571288" y="1317625"/>
          <p14:tracePt t="10583" x="11588750" y="1325563"/>
          <p14:tracePt t="10591" x="11596688" y="1325563"/>
          <p14:tracePt t="10598" x="11606213" y="1333500"/>
          <p14:tracePt t="10715" x="11606213" y="1343025"/>
          <p14:tracePt t="10727" x="11606213" y="1360488"/>
          <p14:tracePt t="10735" x="11596688" y="1368425"/>
          <p14:tracePt t="10743" x="11596688" y="1385888"/>
          <p14:tracePt t="10749" x="11588750" y="1401763"/>
          <p14:tracePt t="10757" x="11580813" y="1411288"/>
          <p14:tracePt t="10765" x="11563350" y="1427163"/>
          <p14:tracePt t="10773" x="11555413" y="1444625"/>
          <p14:tracePt t="10781" x="11545888" y="1452563"/>
          <p14:tracePt t="10975" x="11545888" y="1444625"/>
          <p14:tracePt t="10999" x="11545888" y="1436688"/>
          <p14:tracePt t="11007" x="11545888" y="1419225"/>
          <p14:tracePt t="11023" x="11545888" y="1411288"/>
          <p14:tracePt t="11031" x="11545888" y="1401763"/>
          <p14:tracePt t="11039" x="11545888" y="1393825"/>
          <p14:tracePt t="11047" x="11545888" y="1376363"/>
          <p14:tracePt t="11053" x="11545888" y="1360488"/>
          <p14:tracePt t="11069" x="11545888" y="1350963"/>
          <p14:tracePt t="11077" x="11545888" y="1343025"/>
          <p14:tracePt t="11109" x="11537950" y="1343025"/>
          <p14:tracePt t="11121" x="11537950" y="1333500"/>
          <p14:tracePt t="11195" x="11530013" y="1333500"/>
          <p14:tracePt t="11214" x="11530013" y="1350963"/>
          <p14:tracePt t="11221" x="11520488" y="1385888"/>
          <p14:tracePt t="11229" x="11512550" y="1444625"/>
          <p14:tracePt t="11237" x="11512550" y="1495425"/>
          <p14:tracePt t="11245" x="11512550" y="1571625"/>
          <p14:tracePt t="11253" x="11512550" y="1657350"/>
          <p14:tracePt t="11261" x="11512550" y="1766888"/>
          <p14:tracePt t="11267" x="11530013" y="1895475"/>
          <p14:tracePt t="11275" x="11563350" y="2039938"/>
          <p14:tracePt t="11285" x="11588750" y="2200275"/>
          <p14:tracePt t="11291" x="11614150" y="2344738"/>
          <p14:tracePt t="11301" x="11639550" y="2498725"/>
          <p14:tracePt t="11307" x="11664950" y="2668588"/>
          <p14:tracePt t="11317" x="11682413" y="2805113"/>
          <p14:tracePt t="11323" x="11707813" y="2922588"/>
          <p14:tracePt t="11331" x="11733213" y="3033713"/>
          <p14:tracePt t="11339" x="11750675" y="3135313"/>
          <p14:tracePt t="11345" x="11776075" y="3238500"/>
          <p14:tracePt t="11353" x="11801475" y="3330575"/>
          <p14:tracePt t="11361" x="11818938" y="3408363"/>
          <p14:tracePt t="11369" x="11826875" y="3475038"/>
          <p14:tracePt t="11381" x="11852275" y="3527425"/>
          <p14:tracePt t="11385" x="11852275" y="3535363"/>
          <p14:tracePt t="11393" x="11852275" y="3543300"/>
          <p14:tracePt t="11405" x="11852275" y="3552825"/>
          <p14:tracePt t="11523" x="11852275" y="3594100"/>
          <p14:tracePt t="11539" x="11877675" y="3781425"/>
          <p14:tracePt t="11545" x="11877675" y="3867150"/>
          <p14:tracePt t="11553" x="11877675" y="3935413"/>
          <p14:tracePt t="11561" x="11869738" y="4019550"/>
          <p14:tracePt t="11573" x="11844338" y="4087813"/>
          <p14:tracePt t="11605" x="11809413" y="4189413"/>
          <p14:tracePt t="11614" x="11682413" y="4589463"/>
          <p14:tracePt t="11621" x="11657013" y="4665663"/>
          <p14:tracePt t="11627" x="11639550" y="4724400"/>
          <p14:tracePt t="11637" x="11631613" y="4784725"/>
          <p14:tracePt t="11643" x="11606213" y="4843463"/>
          <p14:tracePt t="11653" x="11588750" y="4894263"/>
          <p14:tracePt t="11661" x="11580813" y="4937125"/>
          <p14:tracePt t="11671" x="11563350" y="4987925"/>
          <p14:tracePt t="11680" x="11563350" y="5048250"/>
          <p14:tracePt t="11687" x="11563350" y="5064125"/>
          <p14:tracePt t="11693" x="11563350" y="5091113"/>
          <p14:tracePt t="11707" x="11555413" y="5116513"/>
          <p14:tracePt t="11714" x="11545888" y="5157788"/>
          <p14:tracePt t="11721" x="11537950" y="5192713"/>
          <p14:tracePt t="11731" x="11530013" y="5208588"/>
          <p14:tracePt t="11739" x="11520488" y="5226050"/>
          <p14:tracePt t="11753" x="11512550" y="5243513"/>
          <p14:tracePt t="11761" x="11512550" y="5276850"/>
          <p14:tracePt t="11775" x="11512550" y="5286375"/>
          <p14:tracePt t="11787" x="11512550" y="5311775"/>
          <p14:tracePt t="11797" x="11512550" y="5362575"/>
          <p14:tracePt t="11807" x="11512550" y="5405438"/>
          <p14:tracePt t="11821" x="11512550" y="5489575"/>
          <p14:tracePt t="11827" x="11512550" y="5549900"/>
          <p14:tracePt t="11835" x="11503025" y="5583238"/>
          <p14:tracePt t="11841" x="11503025" y="5608638"/>
          <p14:tracePt t="11853" x="11503025" y="5616575"/>
          <p14:tracePt t="11935" x="11512550" y="5616575"/>
          <p14:tracePt t="12047" x="11520488" y="5616575"/>
          <p14:tracePt t="12083" x="11530013" y="5616575"/>
          <p14:tracePt t="12097" x="11537950" y="5616575"/>
          <p14:tracePt t="12103" x="11545888" y="5616575"/>
          <p14:tracePt t="12111" x="11555413" y="5616575"/>
          <p14:tracePt t="12119" x="11563350" y="5616575"/>
          <p14:tracePt t="12127" x="11571288" y="5616575"/>
          <p14:tracePt t="12135" x="11580813" y="5616575"/>
          <p14:tracePt t="12141" x="11596688" y="5616575"/>
          <p14:tracePt t="12151" x="11622088" y="5616575"/>
          <p14:tracePt t="12157" x="11631613" y="5616575"/>
          <p14:tracePt t="12167" x="11647488" y="5616575"/>
          <p14:tracePt t="12173" x="11664950" y="5626100"/>
          <p14:tracePt t="12185" x="11690350" y="5634038"/>
          <p14:tracePt t="12193" x="11715750" y="5651500"/>
          <p14:tracePt t="12201" x="11733213" y="5651500"/>
          <p14:tracePt t="12209" x="11741150" y="5651500"/>
          <p14:tracePt t="12217" x="11750675" y="5651500"/>
          <p14:tracePt t="12223" x="11758613" y="5651500"/>
          <p14:tracePt t="12271" x="11758613" y="5641975"/>
          <p14:tracePt t="12279" x="11766550" y="5626100"/>
          <p14:tracePt t="12287" x="11766550" y="5616575"/>
          <p14:tracePt t="12293" x="11776075" y="5583238"/>
          <p14:tracePt t="12303" x="11791950" y="5557838"/>
          <p14:tracePt t="12309" x="11809413" y="5514975"/>
          <p14:tracePt t="12321" x="11852275" y="5446713"/>
          <p14:tracePt t="12331" x="11928475" y="5345113"/>
          <p14:tracePt t="12337" x="11979275" y="5276850"/>
          <p14:tracePt t="12346" x="12055475" y="5208588"/>
          <p14:tracePt t="12353" x="12149138" y="5141913"/>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E34-4A0C-E888-E095-FFC0AC793061}"/>
              </a:ext>
            </a:extLst>
          </p:cNvPr>
          <p:cNvSpPr>
            <a:spLocks noGrp="1"/>
          </p:cNvSpPr>
          <p:nvPr>
            <p:ph type="ctrTitle" idx="4294967295"/>
          </p:nvPr>
        </p:nvSpPr>
        <p:spPr>
          <a:xfrm>
            <a:off x="0" y="2100263"/>
            <a:ext cx="8824913" cy="2676525"/>
          </a:xfrm>
        </p:spPr>
        <p:txBody>
          <a:bodyPr>
            <a:normAutofit/>
          </a:bodyPr>
          <a:lstStyle/>
          <a:p>
            <a:pPr algn="ctr"/>
            <a:r>
              <a:rPr lang="en-US" sz="7200" b="1" u="sng"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Ratings</a:t>
            </a:r>
            <a:endParaRPr lang="en-US" sz="7200" dirty="0">
              <a:solidFill>
                <a:schemeClr val="tx2"/>
              </a:solidFill>
            </a:endParaRPr>
          </a:p>
        </p:txBody>
      </p:sp>
      <p:pic>
        <p:nvPicPr>
          <p:cNvPr id="3" name="Audio 2">
            <a:hlinkClick r:id="" action="ppaction://media"/>
            <a:extLst>
              <a:ext uri="{FF2B5EF4-FFF2-40B4-BE49-F238E27FC236}">
                <a16:creationId xmlns:a16="http://schemas.microsoft.com/office/drawing/2014/main" id="{0E3DFFBB-1413-BE7F-1656-70F9F05DE7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38072914"/>
      </p:ext>
    </p:extLst>
  </p:cSld>
  <p:clrMapOvr>
    <a:masterClrMapping/>
  </p:clrMapOvr>
  <mc:AlternateContent xmlns:mc="http://schemas.openxmlformats.org/markup-compatibility/2006">
    <mc:Choice xmlns:p14="http://schemas.microsoft.com/office/powerpoint/2010/main" Requires="p14">
      <p:transition spd="slow" p14:dur="2000" advTm="6813"/>
    </mc:Choice>
    <mc:Fallback>
      <p:transition spd="slow" advTm="6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47" x="11410950" y="2965450"/>
          <p14:tracePt t="1155" x="10679113" y="2693988"/>
          <p14:tracePt t="1163" x="9906000" y="2463800"/>
          <p14:tracePt t="1171" x="9023350" y="2252663"/>
          <p14:tracePt t="1179" x="8037513" y="2108200"/>
          <p14:tracePt t="1185" x="7051675" y="2014538"/>
          <p14:tracePt t="1193" x="6100763" y="1946275"/>
          <p14:tracePt t="1201" x="5233988" y="1928813"/>
          <p14:tracePt t="1209" x="4367213" y="1938338"/>
          <p14:tracePt t="1217" x="3500438" y="2030413"/>
          <p14:tracePt t="1225" x="2709863" y="2141538"/>
          <p14:tracePt t="1233" x="2005013" y="2278063"/>
          <p14:tracePt t="1241" x="1401763" y="2405063"/>
          <p14:tracePt t="1249" x="841375" y="2506663"/>
          <p14:tracePt t="1255" x="331788" y="2608263"/>
          <p14:tracePt t="1263" x="0" y="2660650"/>
          <p14:tracePt t="1793" x="33338" y="2039938"/>
          <p14:tracePt t="1801" x="42863" y="2030413"/>
          <p14:tracePt t="1809" x="50800" y="2022475"/>
          <p14:tracePt t="1817" x="58738" y="2022475"/>
          <p14:tracePt t="1864" x="68263" y="2022475"/>
          <p14:tracePt t="1883" x="76200" y="2022475"/>
          <p14:tracePt t="1899" x="85725" y="2022475"/>
          <p14:tracePt t="1915" x="93663" y="2022475"/>
          <p14:tracePt t="1921" x="111125" y="2030413"/>
          <p14:tracePt t="1937" x="119063" y="2030413"/>
          <p14:tracePt t="1945" x="127000" y="2039938"/>
          <p14:tracePt t="1953" x="136525" y="2047875"/>
          <p14:tracePt t="1962" x="152400" y="2047875"/>
          <p14:tracePt t="1969" x="161925" y="2055813"/>
          <p14:tracePt t="1979" x="169863" y="2055813"/>
          <p14:tracePt t="1985" x="177800" y="2055813"/>
          <p14:tracePt t="1991" x="187325" y="2055813"/>
          <p14:tracePt t="5507" x="187325" y="2065338"/>
          <p14:tracePt t="5585" x="177800" y="2065338"/>
          <p14:tracePt t="5659" x="152400" y="2065338"/>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C0DE-C778-877C-BD02-294ACDC36760}"/>
              </a:ext>
            </a:extLst>
          </p:cNvPr>
          <p:cNvSpPr>
            <a:spLocks noGrp="1"/>
          </p:cNvSpPr>
          <p:nvPr>
            <p:ph type="title" idx="4294967295"/>
          </p:nvPr>
        </p:nvSpPr>
        <p:spPr>
          <a:xfrm>
            <a:off x="-28575" y="0"/>
            <a:ext cx="12192000" cy="2019300"/>
          </a:xfrm>
          <a:solidFill>
            <a:schemeClr val="accent2">
              <a:lumMod val="40000"/>
              <a:lumOff val="60000"/>
            </a:schemeClr>
          </a:solidFill>
        </p:spPr>
        <p:txBody>
          <a:bodyPr>
            <a:normAutofit fontScale="90000"/>
          </a:bodyPr>
          <a:lstStyle/>
          <a:p>
            <a:br>
              <a:rPr lang="en-IN" sz="4000" b="1" dirty="0">
                <a:effectLst/>
                <a:latin typeface="Arial Black" panose="020B0A04020102020204" pitchFamily="34" charset="0"/>
                <a:ea typeface="Arial" panose="020B0604020202020204" pitchFamily="34" charset="0"/>
              </a:rPr>
            </a:br>
            <a:br>
              <a:rPr lang="en-IN" sz="4000" b="1" dirty="0">
                <a:solidFill>
                  <a:schemeClr val="tx1"/>
                </a:solidFill>
                <a:effectLst/>
                <a:latin typeface="Arial Black" panose="020B0A04020102020204" pitchFamily="34" charset="0"/>
                <a:ea typeface="Arial" panose="020B0604020202020204" pitchFamily="34" charset="0"/>
              </a:rPr>
            </a:br>
            <a:r>
              <a:rPr lang="en-IN" sz="4000" b="1" dirty="0">
                <a:solidFill>
                  <a:schemeClr val="tx1"/>
                </a:solidFill>
                <a:effectLst/>
                <a:latin typeface="Arial Black" panose="020B0A04020102020204" pitchFamily="34" charset="0"/>
                <a:ea typeface="Arial" panose="020B0604020202020204" pitchFamily="34" charset="0"/>
              </a:rPr>
              <a:t>Business Objective:</a:t>
            </a:r>
            <a:br>
              <a:rPr lang="en-IN" sz="4000" b="1" dirty="0">
                <a:solidFill>
                  <a:srgbClr val="002060"/>
                </a:solidFill>
                <a:effectLst/>
                <a:latin typeface="Arial Black" panose="020B0A04020102020204" pitchFamily="34" charset="0"/>
                <a:ea typeface="Arial" panose="020B0604020202020204" pitchFamily="34" charset="0"/>
              </a:rPr>
            </a:br>
            <a:br>
              <a:rPr lang="en-US" sz="2000" dirty="0">
                <a:effectLst/>
                <a:latin typeface="Times New Roman" panose="02020603050405020304" pitchFamily="18" charset="0"/>
                <a:ea typeface="Arial" panose="020B0604020202020204" pitchFamily="34" charset="0"/>
                <a:cs typeface="Times New Roman" panose="02020603050405020304" pitchFamily="18" charset="0"/>
              </a:rPr>
            </a:br>
            <a:br>
              <a:rPr lang="en-IN" sz="2000" b="1" dirty="0">
                <a:effectLst/>
                <a:latin typeface="Times New Roman" panose="02020603050405020304" pitchFamily="18" charset="0"/>
                <a:ea typeface="Arial" panose="020B0604020202020204" pitchFamily="34"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BB3302C2-A958-F835-4E93-702F8746B8A1}"/>
              </a:ext>
            </a:extLst>
          </p:cNvPr>
          <p:cNvSpPr>
            <a:spLocks noGrp="1" noChangeArrowheads="1"/>
          </p:cNvSpPr>
          <p:nvPr>
            <p:ph idx="4294967295"/>
          </p:nvPr>
        </p:nvSpPr>
        <p:spPr bwMode="auto">
          <a:xfrm>
            <a:off x="0" y="2565400"/>
            <a:ext cx="11630025" cy="4292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8528" rIns="0" bIns="152352"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2000" b="1"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Content:</a:t>
            </a:r>
            <a:endParaRPr kumimoji="0" lang="en-US" altLang="en-US" sz="20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The Book-Crossing dataset comprises 3 files.</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Users :</a:t>
            </a:r>
            <a:br>
              <a:rPr kumimoji="0" lang="en-US"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Contains the users. Note that user IDs (</a:t>
            </a:r>
            <a:r>
              <a:rPr kumimoji="0" lang="en-US" altLang="en-US" sz="18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User-ID</a:t>
            </a:r>
            <a:r>
              <a:rPr kumimoji="0" lang="en-US"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have been anonymized and map to integers. Demographic data is provided (</a:t>
            </a:r>
            <a:r>
              <a:rPr kumimoji="0" lang="en-US" altLang="en-US" sz="18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Location</a:t>
            </a:r>
            <a:r>
              <a:rPr kumimoji="0" lang="en-US"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Age</a:t>
            </a:r>
            <a:r>
              <a:rPr kumimoji="0" lang="en-US"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if available. Otherwise, these fields contain NULL-values.</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Books</a:t>
            </a:r>
            <a:br>
              <a:rPr kumimoji="0" lang="en-US"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Books are identified by their respective ISBN. Invalid ISBNs have already been removed from the dataset. Moreover,</a:t>
            </a:r>
          </a:p>
          <a:p>
            <a:pPr marL="0" marR="0" lvl="0" indent="0" algn="l" defTabSz="914400" rtl="0" eaLnBrk="0" fontAlgn="base" latinLnBrk="0" hangingPunct="0">
              <a:lnSpc>
                <a:spcPct val="100000"/>
              </a:lnSpc>
              <a:spcBef>
                <a:spcPct val="0"/>
              </a:spcBef>
              <a:spcAft>
                <a:spcPct val="0"/>
              </a:spcAft>
              <a:buClrTx/>
              <a:buSzTx/>
              <a:buNone/>
              <a:tabLst>
                <a:tab pos="457200" algn="l"/>
              </a:tabLst>
            </a:pPr>
            <a:r>
              <a:rPr kumimoji="0" lang="en-US"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some content-based information is given (</a:t>
            </a:r>
            <a:r>
              <a:rPr kumimoji="0" lang="en-US" altLang="en-US" sz="18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Book-Title</a:t>
            </a:r>
            <a:r>
              <a:rPr kumimoji="0" lang="en-US"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Book-Author</a:t>
            </a:r>
            <a:r>
              <a:rPr kumimoji="0" lang="en-US"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Year-Of-Publication</a:t>
            </a:r>
            <a:r>
              <a:rPr kumimoji="0" lang="en-US"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Publisher</a:t>
            </a:r>
            <a:r>
              <a:rPr kumimoji="0" lang="en-US"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obtained from Amazon Web Services. Note that in case of several authors, only the first is provided. URLs linking to cover images are also given, appearing in three different flavors (</a:t>
            </a:r>
            <a:r>
              <a:rPr kumimoji="0" lang="en-US" altLang="en-US" sz="18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Image-URL-S</a:t>
            </a:r>
            <a:r>
              <a:rPr kumimoji="0" lang="en-US"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Image-URL-M</a:t>
            </a:r>
            <a:r>
              <a:rPr kumimoji="0" lang="en-US"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Image-URL-L</a:t>
            </a:r>
            <a:r>
              <a:rPr kumimoji="0" lang="en-US"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i.e., small, medium, large. These URLs point to the Amazon web site.</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Ratings</a:t>
            </a:r>
            <a:br>
              <a:rPr kumimoji="0" lang="en-US"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Contains the book rating information. Ratings (</a:t>
            </a:r>
            <a:r>
              <a:rPr kumimoji="0" lang="en-US" altLang="en-US" sz="1800" b="0" i="0" u="none" strike="noStrike" cap="none" normalizeH="0" baseline="0" dirty="0">
                <a:ln>
                  <a:noFill/>
                </a:ln>
                <a:effectLst/>
                <a:latin typeface="Times New Roman" panose="02020603050405020304" pitchFamily="18" charset="0"/>
                <a:ea typeface="Arial" panose="020B0604020202020204" pitchFamily="34" charset="0"/>
                <a:cs typeface="Times New Roman" panose="02020603050405020304" pitchFamily="18" charset="0"/>
              </a:rPr>
              <a:t>Book-Rating</a:t>
            </a:r>
            <a:r>
              <a:rPr kumimoji="0" lang="en-US"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are either explicit, expressed on a scale from 1-10 (higher values denoting higher appreciation), or implicit, expressed by 0.</a:t>
            </a:r>
            <a:endPar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64DA8DC-C9B6-D0D3-F43A-4D7FD4C9A97B}"/>
              </a:ext>
            </a:extLst>
          </p:cNvPr>
          <p:cNvSpPr txBox="1"/>
          <p:nvPr/>
        </p:nvSpPr>
        <p:spPr>
          <a:xfrm>
            <a:off x="0" y="2196068"/>
            <a:ext cx="11313443" cy="369332"/>
          </a:xfrm>
          <a:prstGeom prst="rect">
            <a:avLst/>
          </a:prstGeom>
          <a:noFill/>
        </p:spPr>
        <p:txBody>
          <a:bodyPr wrap="square">
            <a:spAutoFit/>
          </a:bodyPr>
          <a:lstStyle/>
          <a:p>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 Generate the features from the dataset and use them to recommend the books accordingly to the users.</a:t>
            </a:r>
            <a:endParaRPr lang="en-IN" dirty="0"/>
          </a:p>
        </p:txBody>
      </p:sp>
      <p:pic>
        <p:nvPicPr>
          <p:cNvPr id="12" name="Audio 11">
            <a:hlinkClick r:id="" action="ppaction://media"/>
            <a:extLst>
              <a:ext uri="{FF2B5EF4-FFF2-40B4-BE49-F238E27FC236}">
                <a16:creationId xmlns:a16="http://schemas.microsoft.com/office/drawing/2014/main" id="{649586DB-9827-6B0E-2136-BF39921FE2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34086210"/>
      </p:ext>
    </p:extLst>
  </p:cSld>
  <p:clrMapOvr>
    <a:masterClrMapping/>
  </p:clrMapOvr>
  <mc:AlternateContent xmlns:mc="http://schemas.openxmlformats.org/markup-compatibility/2006">
    <mc:Choice xmlns:p14="http://schemas.microsoft.com/office/powerpoint/2010/main" Requires="p14">
      <p:transition spd="slow" p14:dur="2000" advTm="68810"/>
    </mc:Choice>
    <mc:Fallback>
      <p:transition spd="slow" advTm="68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95170-469E-476B-4738-DADF57AA1622}"/>
              </a:ext>
            </a:extLst>
          </p:cNvPr>
          <p:cNvSpPr>
            <a:spLocks noGrp="1"/>
          </p:cNvSpPr>
          <p:nvPr>
            <p:ph type="title" idx="4294967295"/>
          </p:nvPr>
        </p:nvSpPr>
        <p:spPr>
          <a:xfrm>
            <a:off x="336885" y="4712536"/>
            <a:ext cx="10752138" cy="1325563"/>
          </a:xfrm>
        </p:spPr>
        <p:txBody>
          <a:bodyPr>
            <a:normAutofit fontScale="90000"/>
          </a:bodyPr>
          <a:lstStyle/>
          <a:p>
            <a:br>
              <a:rPr lang="en-US" sz="2700" b="1" i="0" dirty="0">
                <a:solidFill>
                  <a:srgbClr val="000000"/>
                </a:solidFill>
                <a:effectLst/>
                <a:latin typeface="Times New Roman" panose="02020603050405020304" pitchFamily="18" charset="0"/>
                <a:cs typeface="Times New Roman" panose="02020603050405020304" pitchFamily="18" charset="0"/>
              </a:rPr>
            </a:br>
            <a:br>
              <a:rPr lang="en-US" sz="2700" b="1" i="0" dirty="0">
                <a:solidFill>
                  <a:srgbClr val="000000"/>
                </a:solidFill>
                <a:effectLst/>
                <a:latin typeface="Times New Roman" panose="02020603050405020304" pitchFamily="18" charset="0"/>
                <a:cs typeface="Times New Roman" panose="02020603050405020304" pitchFamily="18" charset="0"/>
              </a:rPr>
            </a:br>
            <a:r>
              <a:rPr lang="en-US" sz="2700" b="1" i="0" dirty="0">
                <a:solidFill>
                  <a:schemeClr val="tx1"/>
                </a:solidFill>
                <a:effectLst/>
                <a:latin typeface="Times New Roman" panose="02020603050405020304" pitchFamily="18" charset="0"/>
                <a:cs typeface="Times New Roman" panose="02020603050405020304" pitchFamily="18" charset="0"/>
              </a:rPr>
              <a:t>From the graph,</a:t>
            </a:r>
            <a:br>
              <a:rPr lang="en-US" sz="2700" b="1" i="0" dirty="0">
                <a:solidFill>
                  <a:schemeClr val="tx1"/>
                </a:solidFill>
                <a:effectLst/>
                <a:latin typeface="Times New Roman" panose="02020603050405020304" pitchFamily="18" charset="0"/>
                <a:cs typeface="Times New Roman" panose="02020603050405020304" pitchFamily="18" charset="0"/>
              </a:rPr>
            </a:br>
            <a:r>
              <a:rPr lang="en-US" sz="2700" b="1" i="0" dirty="0">
                <a:solidFill>
                  <a:schemeClr val="tx1"/>
                </a:solidFill>
                <a:effectLst/>
                <a:latin typeface="Times New Roman" panose="02020603050405020304" pitchFamily="18" charset="0"/>
                <a:cs typeface="Times New Roman" panose="02020603050405020304" pitchFamily="18" charset="0"/>
              </a:rPr>
              <a:t>We got to know that, the books are having 0 rating  more than others. So, We checked the percentage of 0 rating books and the books which are rated 1-10.</a:t>
            </a:r>
            <a:br>
              <a:rPr lang="en-US" sz="2700" b="1" i="0" dirty="0">
                <a:solidFill>
                  <a:schemeClr val="tx1"/>
                </a:solidFill>
                <a:effectLst/>
                <a:latin typeface="Times New Roman" panose="02020603050405020304" pitchFamily="18" charset="0"/>
                <a:cs typeface="Times New Roman" panose="02020603050405020304" pitchFamily="18" charset="0"/>
              </a:rPr>
            </a:br>
            <a:r>
              <a:rPr lang="en-US" sz="2700" b="1" i="0" dirty="0">
                <a:solidFill>
                  <a:schemeClr val="tx1"/>
                </a:solidFill>
                <a:effectLst/>
                <a:latin typeface="Times New Roman" panose="02020603050405020304" pitchFamily="18" charset="0"/>
                <a:cs typeface="Times New Roman" panose="02020603050405020304" pitchFamily="18" charset="0"/>
              </a:rPr>
              <a:t>We got to know that the % of books that have been rated are 38% and those are not rated are 62.61%</a:t>
            </a:r>
            <a:br>
              <a:rPr lang="en-US" sz="2700" b="1" i="0" dirty="0">
                <a:solidFill>
                  <a:schemeClr val="tx1"/>
                </a:solidFill>
                <a:effectLst/>
                <a:latin typeface="Times New Roman" panose="02020603050405020304" pitchFamily="18" charset="0"/>
                <a:cs typeface="Times New Roman" panose="02020603050405020304" pitchFamily="18" charset="0"/>
              </a:rPr>
            </a:br>
            <a:r>
              <a:rPr lang="en-US" sz="2700" b="1" i="0" dirty="0">
                <a:solidFill>
                  <a:schemeClr val="tx1"/>
                </a:solidFill>
                <a:effectLst/>
                <a:latin typeface="Times New Roman" panose="02020603050405020304" pitchFamily="18" charset="0"/>
                <a:cs typeface="Times New Roman" panose="02020603050405020304" pitchFamily="18" charset="0"/>
              </a:rPr>
              <a:t>When we checked rating distribution between 1-10, we got </a:t>
            </a:r>
            <a:r>
              <a:rPr lang="en-US" sz="2700" b="1" dirty="0">
                <a:solidFill>
                  <a:schemeClr val="tx1"/>
                </a:solidFill>
                <a:latin typeface="Times New Roman" panose="02020603050405020304" pitchFamily="18" charset="0"/>
                <a:cs typeface="Times New Roman" panose="02020603050405020304" pitchFamily="18" charset="0"/>
              </a:rPr>
              <a:t>to know that most of the users rated 8 for most of the books</a:t>
            </a:r>
            <a:br>
              <a:rPr lang="en-US" b="0" i="0" dirty="0">
                <a:solidFill>
                  <a:schemeClr val="tx1"/>
                </a:solidFill>
                <a:effectLst/>
                <a:latin typeface="Helvetica Neue"/>
              </a:rPr>
            </a:br>
            <a:endParaRPr lang="en-US" dirty="0">
              <a:solidFill>
                <a:schemeClr val="tx1"/>
              </a:solidFill>
            </a:endParaRPr>
          </a:p>
        </p:txBody>
      </p:sp>
      <p:pic>
        <p:nvPicPr>
          <p:cNvPr id="1026" name="Picture 2">
            <a:extLst>
              <a:ext uri="{FF2B5EF4-FFF2-40B4-BE49-F238E27FC236}">
                <a16:creationId xmlns:a16="http://schemas.microsoft.com/office/drawing/2014/main" id="{5DA8FB8C-F60E-5997-C997-8414A3A15CD8}"/>
              </a:ext>
            </a:extLst>
          </p:cNvPr>
          <p:cNvPicPr>
            <a:picLocks noGrp="1" noChangeAspect="1" noChangeArrowheads="1"/>
          </p:cNvPicPr>
          <p:nvPr>
            <p:ph idx="4294967295"/>
          </p:nvPr>
        </p:nvPicPr>
        <p:blipFill>
          <a:blip r:embed="rId4">
            <a:extLst>
              <a:ext uri="{28A0092B-C50C-407E-A947-70E740481C1C}">
                <a14:useLocalDpi xmlns:a14="http://schemas.microsoft.com/office/drawing/2010/main" val="0"/>
              </a:ext>
            </a:extLst>
          </a:blip>
          <a:srcRect/>
          <a:stretch>
            <a:fillRect/>
          </a:stretch>
        </p:blipFill>
        <p:spPr bwMode="auto">
          <a:xfrm>
            <a:off x="320843" y="784222"/>
            <a:ext cx="5181600" cy="341630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6">
            <a:extLst>
              <a:ext uri="{FF2B5EF4-FFF2-40B4-BE49-F238E27FC236}">
                <a16:creationId xmlns:a16="http://schemas.microsoft.com/office/drawing/2014/main" id="{6E173611-23D0-6046-9ED1-2D1970CA8788}"/>
              </a:ext>
            </a:extLst>
          </p:cNvPr>
          <p:cNvPicPr>
            <a:picLocks noChangeAspect="1"/>
          </p:cNvPicPr>
          <p:nvPr/>
        </p:nvPicPr>
        <p:blipFill rotWithShape="1">
          <a:blip r:embed="rId5">
            <a:extLst>
              <a:ext uri="{28A0092B-C50C-407E-A947-70E740481C1C}">
                <a14:useLocalDpi xmlns:a14="http://schemas.microsoft.com/office/drawing/2010/main" val="0"/>
              </a:ext>
            </a:extLst>
          </a:blip>
          <a:srcRect l="21566" t="27789" r="22138" b="3092"/>
          <a:stretch/>
        </p:blipFill>
        <p:spPr>
          <a:xfrm>
            <a:off x="5502443" y="911473"/>
            <a:ext cx="5374104" cy="3416301"/>
          </a:xfrm>
          <a:prstGeom prst="rect">
            <a:avLst/>
          </a:prstGeom>
        </p:spPr>
      </p:pic>
      <p:pic>
        <p:nvPicPr>
          <p:cNvPr id="2" name="Audio 1">
            <a:hlinkClick r:id="" action="ppaction://media"/>
            <a:extLst>
              <a:ext uri="{FF2B5EF4-FFF2-40B4-BE49-F238E27FC236}">
                <a16:creationId xmlns:a16="http://schemas.microsoft.com/office/drawing/2014/main" id="{223E93C6-DA5F-3AB9-D623-66E9C09934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18433766"/>
      </p:ext>
    </p:extLst>
  </p:cSld>
  <p:clrMapOvr>
    <a:masterClrMapping/>
  </p:clrMapOvr>
  <mc:AlternateContent xmlns:mc="http://schemas.openxmlformats.org/markup-compatibility/2006">
    <mc:Choice xmlns:p14="http://schemas.microsoft.com/office/powerpoint/2010/main" Requires="p14">
      <p:transition spd="slow" p14:dur="2000" advTm="58384"/>
    </mc:Choice>
    <mc:Fallback>
      <p:transition spd="slow" advTm="58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6144" x="11996738" y="2617788"/>
          <p14:tracePt t="36151" x="11818938" y="2633663"/>
          <p14:tracePt t="36159" x="11674475" y="2633663"/>
          <p14:tracePt t="36168" x="11563350" y="2633663"/>
          <p14:tracePt t="36175" x="11487150" y="2625725"/>
          <p14:tracePt t="36185" x="11461750" y="2625725"/>
          <p14:tracePt t="36191" x="11452225" y="2625725"/>
          <p14:tracePt t="36343" x="11444288" y="2625725"/>
          <p14:tracePt t="36351" x="11079163" y="2524125"/>
          <p14:tracePt t="36357" x="10194925" y="2344738"/>
          <p14:tracePt t="36365" x="9167813" y="2108200"/>
          <p14:tracePt t="36373" x="7961313" y="2005013"/>
          <p14:tracePt t="36382" x="6694488" y="2022475"/>
          <p14:tracePt t="36390" x="5360988" y="2243138"/>
          <p14:tracePt t="36397" x="4002088" y="2463800"/>
          <p14:tracePt t="36406" x="2532063" y="2693988"/>
          <p14:tracePt t="36413" x="884238" y="2871788"/>
          <p14:tracePt t="36850" x="11953875" y="3424238"/>
          <p14:tracePt t="36857" x="11844338" y="3424238"/>
          <p14:tracePt t="36866" x="11766550" y="3424238"/>
          <p14:tracePt t="36873" x="11741150" y="3408363"/>
          <p14:tracePt t="36879" x="11733213" y="3398838"/>
          <p14:tracePt t="36924" x="11733213" y="3390900"/>
          <p14:tracePt t="37095" x="11725275" y="3390900"/>
          <p14:tracePt t="37102" x="11715750" y="3398838"/>
          <p14:tracePt t="37110" x="11707813" y="3416300"/>
          <p14:tracePt t="37117" x="11657013" y="3433763"/>
          <p14:tracePt t="37125" x="11614150" y="3449638"/>
          <p14:tracePt t="37134" x="11563350" y="3467100"/>
          <p14:tracePt t="37141" x="11503025" y="3467100"/>
          <p14:tracePt t="37150" x="11418888" y="3492500"/>
          <p14:tracePt t="37157" x="11333163" y="3492500"/>
          <p14:tracePt t="37167" x="11249025" y="3502025"/>
          <p14:tracePt t="37173" x="11163300" y="3509963"/>
          <p14:tracePt t="37179" x="11071225" y="3527425"/>
          <p14:tracePt t="37188" x="10985500" y="3527425"/>
          <p14:tracePt t="37195" x="10926763" y="3527425"/>
          <p14:tracePt t="37203" x="10901363" y="3527425"/>
          <p14:tracePt t="37211" x="10883900" y="3527425"/>
          <p14:tracePt t="37219" x="10874375" y="3517900"/>
          <p14:tracePt t="37227" x="10874375" y="3509963"/>
          <p14:tracePt t="37383" x="10883900" y="3509963"/>
          <p14:tracePt t="37397" x="10891838" y="3517900"/>
          <p14:tracePt t="37409" x="10901363" y="3517900"/>
          <p14:tracePt t="37417" x="10909300" y="3535363"/>
          <p14:tracePt t="37425" x="10926763" y="3552825"/>
          <p14:tracePt t="37434" x="10934700" y="3552825"/>
          <p14:tracePt t="37441" x="10942638" y="3552825"/>
          <p14:tracePt t="37450" x="10942638" y="3568700"/>
          <p14:tracePt t="37457" x="10960100" y="3578225"/>
          <p14:tracePt t="37467" x="10968038" y="3594100"/>
          <p14:tracePt t="37472" x="10977563" y="3594100"/>
          <p14:tracePt t="37479" x="10977563" y="3603625"/>
          <p14:tracePt t="37488" x="10985500" y="3611563"/>
          <p14:tracePt t="37586" x="10985500" y="3603625"/>
          <p14:tracePt t="37632" x="10985500" y="3594100"/>
          <p14:tracePt t="37672" x="10985500" y="3586163"/>
          <p14:tracePt t="37679" x="10985500" y="3578225"/>
          <p14:tracePt t="37761" x="10985500" y="3568700"/>
          <p14:tracePt t="37767" x="10985500" y="3560763"/>
          <p14:tracePt t="37800" x="10977563" y="3560763"/>
          <p14:tracePt t="37823" x="10977563" y="3552825"/>
          <p14:tracePt t="37835" x="10977563" y="3543300"/>
          <p14:tracePt t="37841" x="10968038" y="3543300"/>
          <p14:tracePt t="37849" x="10968038" y="3535363"/>
          <p14:tracePt t="37859" x="10968038" y="3527425"/>
          <p14:tracePt t="37866" x="10968038" y="3517900"/>
          <p14:tracePt t="37901" x="10968038" y="3509963"/>
          <p14:tracePt t="41794" x="10901363" y="3449638"/>
          <p14:tracePt t="41801" x="10569575" y="3144838"/>
          <p14:tracePt t="41809" x="9931400" y="2719388"/>
          <p14:tracePt t="41817" x="9183688" y="2174875"/>
          <p14:tracePt t="41823" x="8462963" y="1639888"/>
          <p14:tracePt t="41832" x="7688263" y="1028700"/>
          <p14:tracePt t="41839" x="6932613" y="466725"/>
          <p14:tracePt t="53408" x="925513" y="6662738"/>
          <p14:tracePt t="53415" x="900113" y="6611938"/>
          <p14:tracePt t="53424" x="892175" y="6602413"/>
          <p14:tracePt t="53599" x="892175" y="6611938"/>
          <p14:tracePt t="53618" x="909638" y="6627813"/>
          <p14:tracePt t="53625" x="925513" y="6645275"/>
          <p14:tracePt t="53635" x="950913" y="6680200"/>
          <p14:tracePt t="53641" x="985838" y="6738938"/>
          <p14:tracePt t="53649" x="1028700" y="6815138"/>
          <p14:tracePt t="53875" x="1487488" y="6696075"/>
          <p14:tracePt t="53885" x="1409700" y="6518275"/>
          <p14:tracePt t="53891" x="1358900" y="6338888"/>
          <p14:tracePt t="53900" x="1333500" y="6178550"/>
          <p14:tracePt t="53907" x="1317625" y="6042025"/>
          <p14:tracePt t="53915" x="1325563" y="5948363"/>
          <p14:tracePt t="53921" x="1343025" y="5889625"/>
          <p14:tracePt t="53929" x="1358900" y="5846763"/>
          <p14:tracePt t="53937" x="1384300" y="5803900"/>
          <p14:tracePt t="53945" x="1409700" y="5788025"/>
          <p14:tracePt t="53953" x="1470025" y="5761038"/>
          <p14:tracePt t="53961" x="1520825" y="5735638"/>
          <p14:tracePt t="53969" x="1579563" y="5694363"/>
          <p14:tracePt t="53977" x="1673225" y="5659438"/>
          <p14:tracePt t="53986" x="1758950" y="5608638"/>
          <p14:tracePt t="53991" x="1860550" y="5600700"/>
          <p14:tracePt t="54000" x="1979613" y="5600700"/>
          <p14:tracePt t="54008" x="2090738" y="5634038"/>
          <p14:tracePt t="54016" x="2208213" y="5710238"/>
          <p14:tracePt t="54023" x="2319338" y="5778500"/>
          <p14:tracePt t="54031" x="2420938" y="5846763"/>
          <p14:tracePt t="54040" x="2514600" y="5915025"/>
          <p14:tracePt t="54047" x="2590800" y="5973763"/>
          <p14:tracePt t="54055" x="2641600" y="6008688"/>
          <p14:tracePt t="54063" x="2693988" y="6034088"/>
          <p14:tracePt t="54070" x="2727325" y="6059488"/>
          <p14:tracePt t="54077" x="2786063" y="6084888"/>
          <p14:tracePt t="54086" x="2838450" y="6102350"/>
          <p14:tracePt t="54093" x="2914650" y="6118225"/>
          <p14:tracePt t="54102" x="2998788" y="6118225"/>
          <p14:tracePt t="54109" x="3127375" y="6118225"/>
          <p14:tracePt t="54118" x="3262313" y="6135688"/>
          <p14:tracePt t="54125" x="3424238" y="6135688"/>
          <p14:tracePt t="54134" x="3559175" y="6135688"/>
          <p14:tracePt t="54140" x="3713163" y="6127750"/>
          <p14:tracePt t="54147" x="3873500" y="6110288"/>
          <p14:tracePt t="54156" x="4017963" y="6084888"/>
          <p14:tracePt t="54164" x="4222750" y="6042025"/>
          <p14:tracePt t="54171" x="4468813" y="5991225"/>
          <p14:tracePt t="54179" x="4749800" y="5948363"/>
          <p14:tracePt t="54188" x="5029200" y="5897563"/>
          <p14:tracePt t="54195" x="5421313" y="5838825"/>
          <p14:tracePt t="54203" x="5862638" y="5803900"/>
          <p14:tracePt t="54211" x="6440488" y="5778500"/>
          <p14:tracePt t="54218" x="7051675" y="5795963"/>
          <p14:tracePt t="54225" x="7688263" y="5838825"/>
          <p14:tracePt t="54234" x="8291513" y="5854700"/>
          <p14:tracePt t="54241" x="8869363" y="5854700"/>
          <p14:tracePt t="54251" x="9363075" y="5897563"/>
          <p14:tracePt t="54257" x="9829800" y="5915025"/>
          <p14:tracePt t="54265" x="10212388" y="5905500"/>
          <p14:tracePt t="54273" x="10509250" y="5872163"/>
          <p14:tracePt t="54281" x="10756900" y="5846763"/>
          <p14:tracePt t="54287" x="10901363" y="5821363"/>
          <p14:tracePt t="54295" x="11002963" y="5795963"/>
          <p14:tracePt t="54303" x="11036300" y="5778500"/>
          <p14:tracePt t="54311" x="11044238" y="5770563"/>
          <p14:tracePt t="54327" x="11044238" y="5761038"/>
          <p14:tracePt t="54336" x="11044238" y="5745163"/>
          <p14:tracePt t="54343" x="11028363" y="5735638"/>
          <p14:tracePt t="54352" x="11010900" y="5710238"/>
          <p14:tracePt t="54360" x="10985500" y="5651500"/>
          <p14:tracePt t="54366" x="10942638" y="5591175"/>
          <p14:tracePt t="54373" x="10901363" y="5497513"/>
          <p14:tracePt t="54382" x="10841038" y="5395913"/>
          <p14:tracePt t="54390" x="10782300" y="5286375"/>
          <p14:tracePt t="54397" x="10714038" y="5183188"/>
          <p14:tracePt t="54405" x="10645775" y="5081588"/>
          <p14:tracePt t="54414" x="10569575" y="4946650"/>
          <p14:tracePt t="54422" x="10483850" y="4775200"/>
          <p14:tracePt t="54429" x="10407650" y="4640263"/>
          <p14:tracePt t="54438" x="10364788" y="4564063"/>
          <p14:tracePt t="54443" x="10348913" y="4521200"/>
          <p14:tracePt t="54452" x="10339388" y="4495800"/>
          <p14:tracePt t="54460" x="10339388" y="4486275"/>
          <p14:tracePt t="54507" x="10339388" y="4478338"/>
          <p14:tracePt t="54545" x="10331450" y="4470400"/>
          <p14:tracePt t="54554" x="10323513" y="4452938"/>
          <p14:tracePt t="54561" x="10306050" y="4445000"/>
          <p14:tracePt t="54570" x="10280650" y="4435475"/>
          <p14:tracePt t="54577" x="10245725" y="4419600"/>
          <p14:tracePt t="54585" x="10204450" y="4394200"/>
          <p14:tracePt t="54591" x="10153650" y="4368800"/>
          <p14:tracePt t="54601" x="10101263" y="4351338"/>
          <p14:tracePt t="54607" x="10075863" y="4333875"/>
          <p14:tracePt t="54616" x="10067925" y="4316413"/>
          <p14:tracePt t="54624" x="10042525" y="4300538"/>
          <p14:tracePt t="54631" x="10025063" y="4257675"/>
          <p14:tracePt t="54639" x="9991725" y="4206875"/>
          <p14:tracePt t="54648" x="9948863" y="4138613"/>
          <p14:tracePt t="54655" x="9906000" y="4079875"/>
          <p14:tracePt t="54661" x="9855200" y="4011613"/>
          <p14:tracePt t="54670" x="9786938" y="3943350"/>
          <p14:tracePt t="54677" x="9745663" y="3883025"/>
          <p14:tracePt t="54685" x="9710738" y="3824288"/>
          <p14:tracePt t="54694" x="9667875" y="3773488"/>
          <p14:tracePt t="54702" x="9652000" y="3722688"/>
          <p14:tracePt t="54709" x="9642475" y="3705225"/>
          <p14:tracePt t="54717" x="9634538" y="3697288"/>
          <p14:tracePt t="54923" x="9626600" y="3697288"/>
          <p14:tracePt t="54951" x="9626600" y="3687763"/>
          <p14:tracePt t="54957" x="9617075" y="3687763"/>
          <p14:tracePt t="54966" x="9617075" y="3679825"/>
          <p14:tracePt t="54974" x="9617075" y="3671888"/>
          <p14:tracePt t="54982" x="9609138" y="3671888"/>
          <p14:tracePt t="54990" x="9601200" y="3654425"/>
          <p14:tracePt t="54997" x="9583738" y="3636963"/>
          <p14:tracePt t="55005" x="9575800" y="3629025"/>
          <p14:tracePt t="55013" x="9566275" y="3611563"/>
          <p14:tracePt t="55021" x="9550400" y="3594100"/>
          <p14:tracePt t="55030" x="9532938" y="3568700"/>
          <p14:tracePt t="55035" x="9515475" y="3535363"/>
          <p14:tracePt t="55043" x="9498013" y="3459163"/>
          <p14:tracePt t="55051" x="9464675" y="3373438"/>
          <p14:tracePt t="55059" x="9439275" y="3289300"/>
          <p14:tracePt t="55068" x="9413875" y="3195638"/>
          <p14:tracePt t="55075" x="9396413" y="3109913"/>
          <p14:tracePt t="55083" x="9371013" y="3051175"/>
          <p14:tracePt t="55091" x="9363075" y="2990850"/>
          <p14:tracePt t="55100" x="9345613" y="2922588"/>
          <p14:tracePt t="55107" x="9328150" y="2881313"/>
          <p14:tracePt t="55114" x="9320213" y="2846388"/>
          <p14:tracePt t="55121" x="9312275" y="2820988"/>
          <p14:tracePt t="55129" x="9302750" y="2787650"/>
          <p14:tracePt t="55138" x="9294813" y="2778125"/>
          <p14:tracePt t="55145" x="9286875" y="2762250"/>
          <p14:tracePt t="55153" x="9286875" y="2744788"/>
          <p14:tracePt t="55161" x="9286875" y="2736850"/>
          <p14:tracePt t="55169" x="9277350" y="2719388"/>
          <p14:tracePt t="55177" x="9269413" y="2693988"/>
          <p14:tracePt t="55183" x="9261475" y="2686050"/>
          <p14:tracePt t="55192" x="9261475" y="2660650"/>
          <p14:tracePt t="55200" x="9251950" y="2633663"/>
          <p14:tracePt t="55207" x="9244013" y="2582863"/>
          <p14:tracePt t="55217" x="9244013" y="2532063"/>
          <p14:tracePt t="55223" x="9244013" y="2481263"/>
          <p14:tracePt t="55232" x="9244013" y="2422525"/>
          <p14:tracePt t="55240" x="9244013" y="2379663"/>
          <p14:tracePt t="55247" x="9244013" y="2336800"/>
          <p14:tracePt t="55254" x="9244013" y="2286000"/>
          <p14:tracePt t="55261" x="9251950" y="2227263"/>
          <p14:tracePt t="55270" x="9261475" y="2166938"/>
          <p14:tracePt t="55277" x="9269413" y="2133600"/>
          <p14:tracePt t="55285" x="9277350" y="2116138"/>
          <p14:tracePt t="55293" x="9286875" y="2098675"/>
          <p14:tracePt t="55302" x="9286875" y="2082800"/>
          <p14:tracePt t="55317" x="9286875" y="2065338"/>
          <p14:tracePt t="55333" x="9286875" y="2055813"/>
          <p14:tracePt t="55340" x="9286875" y="2047875"/>
          <p14:tracePt t="55347" x="9294813" y="2030413"/>
          <p14:tracePt t="55355" x="9294813" y="2022475"/>
          <p14:tracePt t="55363" x="9302750" y="1997075"/>
          <p14:tracePt t="55371" x="9320213" y="1963738"/>
          <p14:tracePt t="55380" x="9328150" y="1911350"/>
          <p14:tracePt t="55387" x="9337675" y="1870075"/>
          <p14:tracePt t="55395" x="9353550" y="1809750"/>
          <p14:tracePt t="55404" x="9371013" y="1733550"/>
          <p14:tracePt t="55409" x="9388475" y="1674813"/>
          <p14:tracePt t="55417" x="9405938" y="1614488"/>
          <p14:tracePt t="55426" x="9421813" y="1555750"/>
          <p14:tracePt t="55434" x="9431338" y="1504950"/>
          <p14:tracePt t="55441" x="9439275" y="1487488"/>
          <p14:tracePt t="55450" x="9439275" y="1470025"/>
          <p14:tracePt t="55457" x="9447213" y="1462088"/>
          <p14:tracePt t="55553" x="9447213" y="1452563"/>
          <p14:tracePt t="55566" x="9447213" y="1436688"/>
          <p14:tracePt t="55820" x="9456738" y="1444625"/>
          <p14:tracePt t="55832" x="9464675" y="1444625"/>
          <p14:tracePt t="55839" x="9472613" y="1462088"/>
          <p14:tracePt t="55848" x="9472613" y="1477963"/>
          <p14:tracePt t="55855" x="9490075" y="1487488"/>
          <p14:tracePt t="55861" x="9498013" y="1495425"/>
          <p14:tracePt t="55870" x="9507538" y="1512888"/>
          <p14:tracePt t="55883" x="9515475" y="1520825"/>
          <p14:tracePt t="55885" x="9515475" y="1538288"/>
          <p14:tracePt t="55893" x="9515475" y="1555750"/>
          <p14:tracePt t="55902" x="9515475" y="1563688"/>
          <p14:tracePt t="55910" x="9523413" y="1581150"/>
          <p14:tracePt t="55917" x="9540875" y="1606550"/>
          <p14:tracePt t="55925" x="9550400" y="1639888"/>
          <p14:tracePt t="55933" x="9566275" y="1665288"/>
          <p14:tracePt t="55939" x="9575800" y="1716088"/>
          <p14:tracePt t="55948" x="9583738" y="1758950"/>
          <p14:tracePt t="55955" x="9583738" y="1793875"/>
          <p14:tracePt t="55964" x="9591675" y="1819275"/>
          <p14:tracePt t="55971" x="9601200" y="1844675"/>
          <p14:tracePt t="55979" x="9601200" y="1852613"/>
          <p14:tracePt t="55987" x="9609138" y="1870075"/>
          <p14:tracePt t="55995" x="9609138" y="1885950"/>
          <p14:tracePt t="56004" x="9617075" y="1895475"/>
          <p14:tracePt t="56009" x="9626600" y="1911350"/>
          <p14:tracePt t="56017" x="9626600" y="1938338"/>
          <p14:tracePt t="56025" x="9634538" y="1954213"/>
          <p14:tracePt t="56033" x="9642475" y="1979613"/>
          <p14:tracePt t="56041" x="9652000" y="2005013"/>
          <p14:tracePt t="56049" x="9667875" y="2030413"/>
          <p14:tracePt t="56057" x="9677400" y="2055813"/>
          <p14:tracePt t="56066" x="9677400" y="2065338"/>
          <p14:tracePt t="56073" x="9685338" y="2082800"/>
          <p14:tracePt t="56079" x="9685338" y="2090738"/>
          <p14:tracePt t="56087" x="9694863" y="2108200"/>
          <p14:tracePt t="56095" x="9694863" y="2124075"/>
          <p14:tracePt t="56104" x="9694863" y="2133600"/>
          <p14:tracePt t="56111" x="9694863" y="2159000"/>
          <p14:tracePt t="56120" x="9694863" y="2192338"/>
          <p14:tracePt t="56127" x="9694863" y="2235200"/>
          <p14:tracePt t="56135" x="9694863" y="2278063"/>
          <p14:tracePt t="56143" x="9694863" y="2319338"/>
          <p14:tracePt t="56151" x="9694863" y="2354263"/>
          <p14:tracePt t="56159" x="9694863" y="2379663"/>
          <p14:tracePt t="56166" x="9685338" y="2405063"/>
          <p14:tracePt t="56173" x="9677400" y="2438400"/>
          <p14:tracePt t="56182" x="9677400" y="2463800"/>
          <p14:tracePt t="56190" x="9659938" y="2506663"/>
          <p14:tracePt t="56199" x="9659938" y="2541588"/>
          <p14:tracePt t="56205" x="9659938" y="2582863"/>
          <p14:tracePt t="56213" x="9659938" y="2643188"/>
          <p14:tracePt t="56221" x="9659938" y="2693988"/>
          <p14:tracePt t="56229" x="9659938" y="2752725"/>
          <p14:tracePt t="56236" x="9659938" y="2813050"/>
          <p14:tracePt t="56243" x="9659938" y="2871788"/>
          <p14:tracePt t="56251" x="9659938" y="2932113"/>
          <p14:tracePt t="56259" x="9652000" y="2974975"/>
          <p14:tracePt t="56267" x="9642475" y="3016250"/>
          <p14:tracePt t="56275" x="9642475" y="3051175"/>
          <p14:tracePt t="56284" x="9634538" y="3084513"/>
          <p14:tracePt t="56291" x="9634538" y="3144838"/>
          <p14:tracePt t="56300" x="9634538" y="3186113"/>
          <p14:tracePt t="56305" x="9634538" y="3246438"/>
          <p14:tracePt t="56313" x="9634538" y="3289300"/>
          <p14:tracePt t="56321" x="9626600" y="3322638"/>
          <p14:tracePt t="56329" x="9626600" y="3340100"/>
          <p14:tracePt t="56337" x="9626600" y="3365500"/>
          <p14:tracePt t="56345" x="9626600" y="3390900"/>
          <p14:tracePt t="56353" x="9626600" y="3398838"/>
          <p14:tracePt t="56362" x="9626600" y="3416300"/>
          <p14:tracePt t="56370" x="9626600" y="3424238"/>
          <p14:tracePt t="56383" x="9626600" y="3433763"/>
          <p14:tracePt t="56391" x="9626600" y="3441700"/>
          <p14:tracePt t="56407" x="9626600" y="3459163"/>
          <p14:tracePt t="56415" x="9626600" y="3475038"/>
          <p14:tracePt t="56423" x="9626600" y="3492500"/>
          <p14:tracePt t="56432" x="9626600" y="3535363"/>
          <p14:tracePt t="56440" x="9642475" y="3603625"/>
          <p14:tracePt t="56449" x="9667875" y="3662363"/>
          <p14:tracePt t="56454" x="9677400" y="3722688"/>
          <p14:tracePt t="56461" x="9685338" y="3763963"/>
          <p14:tracePt t="56469" x="9685338" y="3781425"/>
          <p14:tracePt t="56477" x="9685338" y="3790950"/>
          <p14:tracePt t="56665" x="9685338" y="3806825"/>
          <p14:tracePt t="56673" x="9677400" y="3824288"/>
          <p14:tracePt t="56682" x="9667875" y="3824288"/>
          <p14:tracePt t="56719" x="9659938" y="3824288"/>
          <p14:tracePt t="56727" x="9642475" y="3806825"/>
          <p14:tracePt t="56736" x="9626600" y="3790950"/>
          <p14:tracePt t="56743" x="9617075" y="3773488"/>
          <p14:tracePt t="56750" x="9601200" y="3763963"/>
          <p14:tracePt t="56757" x="9583738" y="3748088"/>
          <p14:tracePt t="56766" x="9566275" y="3730625"/>
          <p14:tracePt t="56773" x="9550400" y="3713163"/>
          <p14:tracePt t="56782" x="9540875" y="3697288"/>
          <p14:tracePt t="56790" x="9523413" y="3687763"/>
          <p14:tracePt t="56798" x="9507538" y="3671888"/>
          <p14:tracePt t="56805" x="9490075" y="3654425"/>
          <p14:tracePt t="56814" x="9482138" y="3636963"/>
          <p14:tracePt t="56827" x="9472613" y="3629025"/>
          <p14:tracePt t="56836" x="9472613" y="3619500"/>
          <p14:tracePt t="56843" x="9464675" y="3611563"/>
          <p14:tracePt t="56851" x="9456738" y="3603625"/>
          <p14:tracePt t="56859" x="9456738" y="3586163"/>
          <p14:tracePt t="56867" x="9447213" y="3578225"/>
          <p14:tracePt t="56875" x="9431338" y="3552825"/>
          <p14:tracePt t="56883" x="9413875" y="3502025"/>
          <p14:tracePt t="56899" x="9371013" y="3424238"/>
          <p14:tracePt t="56905" x="9363075" y="3390900"/>
          <p14:tracePt t="56916" x="9363075" y="3330575"/>
          <p14:tracePt t="56921" x="9363075" y="3289300"/>
          <p14:tracePt t="56929" x="9363075" y="3246438"/>
          <p14:tracePt t="56937" x="9363075" y="3211513"/>
          <p14:tracePt t="56945" x="9363075" y="3186113"/>
          <p14:tracePt t="56953" x="9371013" y="3152775"/>
          <p14:tracePt t="56961" x="9380538" y="3144838"/>
          <p14:tracePt t="56970" x="9388475" y="3135313"/>
          <p14:tracePt t="56977" x="9388475" y="3127375"/>
          <p14:tracePt t="57031" x="9396413" y="3127375"/>
          <p14:tracePt t="57039" x="9405938" y="3135313"/>
          <p14:tracePt t="57048" x="9413875" y="3135313"/>
          <p14:tracePt t="57055" x="9421813" y="3152775"/>
          <p14:tracePt t="57061" x="9431338" y="3170238"/>
          <p14:tracePt t="57070" x="9447213" y="3203575"/>
          <p14:tracePt t="57077" x="9464675" y="3263900"/>
          <p14:tracePt t="57086" x="9490075" y="3348038"/>
          <p14:tracePt t="57093" x="9515475" y="3449638"/>
          <p14:tracePt t="57101" x="9558338" y="3586163"/>
          <p14:tracePt t="57109" x="9617075" y="3773488"/>
          <p14:tracePt t="57117" x="9694863" y="4037013"/>
          <p14:tracePt t="57125" x="9745663" y="4308475"/>
          <p14:tracePt t="57131" x="9761538" y="4554538"/>
          <p14:tracePt t="57139" x="9786938" y="4792663"/>
          <p14:tracePt t="57148" x="9821863" y="5013325"/>
          <p14:tracePt t="57155" x="9847263" y="5157788"/>
          <p14:tracePt t="57165" x="9855200" y="5294313"/>
          <p14:tracePt t="57171" x="9855200" y="5421313"/>
          <p14:tracePt t="57180" x="9839325" y="5557838"/>
          <p14:tracePt t="57187" x="9829800" y="5626100"/>
          <p14:tracePt t="57195" x="9812338" y="5641975"/>
          <p14:tracePt t="57230" x="9812338" y="5634038"/>
          <p14:tracePt t="57237" x="9821863" y="5626100"/>
          <p14:tracePt t="57246" x="9829800" y="5608638"/>
          <p14:tracePt t="57253" x="9847263" y="5600700"/>
          <p14:tracePt t="57262" x="9864725" y="5583238"/>
          <p14:tracePt t="57270" x="9880600" y="5565775"/>
          <p14:tracePt t="57275" x="9923463" y="5549900"/>
          <p14:tracePt t="57283" x="9974263" y="5532438"/>
          <p14:tracePt t="57291" x="10042525" y="5507038"/>
          <p14:tracePt t="57299" x="10136188" y="5489575"/>
          <p14:tracePt t="57307" x="10263188" y="5446713"/>
          <p14:tracePt t="57316" x="10407650" y="5413375"/>
          <p14:tracePt t="57323" x="10552113" y="5362575"/>
          <p14:tracePt t="57332" x="10798175" y="5268913"/>
          <p14:tracePt t="57340" x="11036300" y="5175250"/>
          <p14:tracePt t="57348" x="11342688" y="5030788"/>
          <p14:tracePt t="57353" x="11631613" y="4929188"/>
          <p14:tracePt t="57361" x="11953875" y="4818063"/>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12B3E-B6CC-64B3-8201-94CF8D8141EC}"/>
              </a:ext>
            </a:extLst>
          </p:cNvPr>
          <p:cNvSpPr>
            <a:spLocks noGrp="1"/>
          </p:cNvSpPr>
          <p:nvPr>
            <p:ph type="title" idx="4294967295"/>
          </p:nvPr>
        </p:nvSpPr>
        <p:spPr>
          <a:xfrm>
            <a:off x="0" y="973138"/>
            <a:ext cx="8761413" cy="708025"/>
          </a:xfrm>
        </p:spPr>
        <p:txBody>
          <a:bodyPr>
            <a:normAutofit fontScale="90000"/>
          </a:bodyPr>
          <a:lstStyle/>
          <a:p>
            <a:pPr algn="ctr"/>
            <a:br>
              <a:rPr lang="en-US" b="1" i="0" dirty="0">
                <a:solidFill>
                  <a:schemeClr val="accent2">
                    <a:lumMod val="50000"/>
                  </a:schemeClr>
                </a:solidFill>
                <a:effectLst/>
                <a:latin typeface="Times New Roman" panose="02020603050405020304" pitchFamily="18" charset="0"/>
                <a:cs typeface="Times New Roman" panose="02020603050405020304" pitchFamily="18" charset="0"/>
              </a:rPr>
            </a:br>
            <a:r>
              <a:rPr lang="en-US" b="1" dirty="0">
                <a:solidFill>
                  <a:schemeClr val="tx1"/>
                </a:solidFill>
                <a:latin typeface="Times New Roman" panose="02020603050405020304" pitchFamily="18" charset="0"/>
                <a:cs typeface="Times New Roman" panose="02020603050405020304" pitchFamily="18" charset="0"/>
              </a:rPr>
              <a:t>Treating null values and duplicate values</a:t>
            </a:r>
            <a:endParaRPr lang="en-US" dirty="0">
              <a:solidFill>
                <a:schemeClr val="tx1"/>
              </a:solidFill>
            </a:endParaRPr>
          </a:p>
        </p:txBody>
      </p:sp>
      <p:sp>
        <p:nvSpPr>
          <p:cNvPr id="5" name="Content Placeholder 4">
            <a:extLst>
              <a:ext uri="{FF2B5EF4-FFF2-40B4-BE49-F238E27FC236}">
                <a16:creationId xmlns:a16="http://schemas.microsoft.com/office/drawing/2014/main" id="{F7FE6DF2-C302-B2F5-9533-5EC9804A2B10}"/>
              </a:ext>
            </a:extLst>
          </p:cNvPr>
          <p:cNvSpPr>
            <a:spLocks noGrp="1"/>
          </p:cNvSpPr>
          <p:nvPr>
            <p:ph idx="4294967295"/>
          </p:nvPr>
        </p:nvSpPr>
        <p:spPr>
          <a:xfrm>
            <a:off x="0" y="2603500"/>
            <a:ext cx="8824913" cy="3416300"/>
          </a:xfrm>
        </p:spPr>
        <p:txBody>
          <a:bodyPr/>
          <a:lstStyle/>
          <a:p>
            <a:pPr>
              <a:buFont typeface="+mj-lt"/>
              <a:buAutoNum type="arabicPeriod"/>
            </a:pPr>
            <a:r>
              <a:rPr lang="en-IN" b="1" dirty="0"/>
              <a:t>There are no null values in the dataset. But there are 24 duplicate rows. And the percentage of duplicate values is 0.0022%. So We have removed those columns</a:t>
            </a:r>
          </a:p>
          <a:p>
            <a:pPr algn="l">
              <a:buFont typeface="+mj-lt"/>
              <a:buAutoNum type="arabicPeriod"/>
            </a:pPr>
            <a:r>
              <a:rPr lang="en-US" b="1" i="0" dirty="0">
                <a:solidFill>
                  <a:srgbClr val="000000"/>
                </a:solidFill>
                <a:effectLst/>
                <a:latin typeface="Helvetica Neue"/>
              </a:rPr>
              <a:t>ISBN which are not in book dataset but in rating dataset are removed. And they are 107454 rows. (They are about 10% of the dataset).</a:t>
            </a:r>
          </a:p>
          <a:p>
            <a:pPr algn="l">
              <a:buFont typeface="+mj-lt"/>
              <a:buAutoNum type="arabicPeriod"/>
            </a:pPr>
            <a:r>
              <a:rPr lang="en-US" b="1" i="0" dirty="0">
                <a:solidFill>
                  <a:srgbClr val="000000"/>
                </a:solidFill>
                <a:effectLst/>
                <a:latin typeface="Helvetica Neue"/>
              </a:rPr>
              <a:t>We will not be considering user that are not in the user</a:t>
            </a:r>
            <a:r>
              <a:rPr lang="en-US" b="1" dirty="0">
                <a:solidFill>
                  <a:srgbClr val="000000"/>
                </a:solidFill>
                <a:latin typeface="Helvetica Neue"/>
              </a:rPr>
              <a:t> </a:t>
            </a:r>
            <a:r>
              <a:rPr lang="en-US" b="1" dirty="0" err="1">
                <a:solidFill>
                  <a:srgbClr val="000000"/>
                </a:solidFill>
                <a:latin typeface="Helvetica Neue"/>
              </a:rPr>
              <a:t>dataframe</a:t>
            </a:r>
            <a:r>
              <a:rPr lang="en-US" b="1" i="0" dirty="0">
                <a:solidFill>
                  <a:srgbClr val="000000"/>
                </a:solidFill>
                <a:effectLst/>
                <a:latin typeface="Helvetica Neue"/>
              </a:rPr>
              <a:t> but are in the </a:t>
            </a:r>
            <a:r>
              <a:rPr lang="en-US" b="1" i="0" dirty="0" err="1">
                <a:solidFill>
                  <a:srgbClr val="000000"/>
                </a:solidFill>
                <a:effectLst/>
                <a:latin typeface="Helvetica Neue"/>
              </a:rPr>
              <a:t>rating_dataframe</a:t>
            </a:r>
            <a:r>
              <a:rPr lang="en-US" b="1" i="0" dirty="0">
                <a:solidFill>
                  <a:srgbClr val="000000"/>
                </a:solidFill>
                <a:effectLst/>
                <a:latin typeface="Helvetica Neue"/>
              </a:rPr>
              <a:t> in the dataset as they will not help us to provide complete analysis</a:t>
            </a:r>
            <a:r>
              <a:rPr lang="en-US" i="0" dirty="0">
                <a:solidFill>
                  <a:srgbClr val="000000"/>
                </a:solidFill>
                <a:effectLst/>
                <a:latin typeface="Helvetica Neue"/>
              </a:rPr>
              <a:t>.</a:t>
            </a:r>
          </a:p>
          <a:p>
            <a:pPr marL="0" indent="0">
              <a:buNone/>
            </a:pPr>
            <a:endParaRPr lang="en-IN" dirty="0"/>
          </a:p>
        </p:txBody>
      </p:sp>
      <p:pic>
        <p:nvPicPr>
          <p:cNvPr id="3" name="Audio 2">
            <a:hlinkClick r:id="" action="ppaction://media"/>
            <a:extLst>
              <a:ext uri="{FF2B5EF4-FFF2-40B4-BE49-F238E27FC236}">
                <a16:creationId xmlns:a16="http://schemas.microsoft.com/office/drawing/2014/main" id="{CACC1C2B-3FAE-FAA6-00E1-23C12F32102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42420553"/>
      </p:ext>
    </p:extLst>
  </p:cSld>
  <p:clrMapOvr>
    <a:masterClrMapping/>
  </p:clrMapOvr>
  <mc:AlternateContent xmlns:mc="http://schemas.openxmlformats.org/markup-compatibility/2006">
    <mc:Choice xmlns:p14="http://schemas.microsoft.com/office/powerpoint/2010/main" Requires="p14">
      <p:transition spd="slow" p14:dur="2000" advTm="52370"/>
    </mc:Choice>
    <mc:Fallback>
      <p:transition spd="slow" advTm="52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78782-867D-D504-3E4B-BF2E92118327}"/>
              </a:ext>
            </a:extLst>
          </p:cNvPr>
          <p:cNvSpPr>
            <a:spLocks noGrp="1"/>
          </p:cNvSpPr>
          <p:nvPr>
            <p:ph type="title" idx="4294967295"/>
          </p:nvPr>
        </p:nvSpPr>
        <p:spPr>
          <a:xfrm>
            <a:off x="0" y="0"/>
            <a:ext cx="10515600" cy="887413"/>
          </a:xfrm>
        </p:spPr>
        <p:txBody>
          <a:bodyPr>
            <a:normAutofit fontScale="90000"/>
          </a:bodyPr>
          <a:lstStyle/>
          <a:p>
            <a:pPr algn="ctr"/>
            <a:br>
              <a:rPr lang="en-US" b="1" i="0" dirty="0">
                <a:solidFill>
                  <a:srgbClr val="003300"/>
                </a:solidFill>
                <a:effectLst/>
                <a:latin typeface="Helvetica Neue"/>
              </a:rPr>
            </a:br>
            <a:r>
              <a:rPr lang="en-US" b="1" dirty="0">
                <a:solidFill>
                  <a:srgbClr val="003300"/>
                </a:solidFill>
                <a:latin typeface="Helvetica Neue"/>
              </a:rPr>
              <a:t>Most rated Books</a:t>
            </a:r>
            <a:br>
              <a:rPr lang="en-US" b="1" i="0" dirty="0">
                <a:solidFill>
                  <a:srgbClr val="000000"/>
                </a:solidFill>
                <a:effectLst/>
                <a:latin typeface="Helvetica Neue"/>
              </a:rPr>
            </a:br>
            <a:endParaRPr lang="en-US" dirty="0"/>
          </a:p>
        </p:txBody>
      </p:sp>
      <p:pic>
        <p:nvPicPr>
          <p:cNvPr id="7" name="Content Placeholder 6">
            <a:extLst>
              <a:ext uri="{FF2B5EF4-FFF2-40B4-BE49-F238E27FC236}">
                <a16:creationId xmlns:a16="http://schemas.microsoft.com/office/drawing/2014/main" id="{5A6DB9BD-FC1B-9499-1AEE-AC48D01CB5A3}"/>
              </a:ext>
            </a:extLst>
          </p:cNvPr>
          <p:cNvPicPr>
            <a:picLocks noGrp="1" noChangeAspect="1"/>
          </p:cNvPicPr>
          <p:nvPr>
            <p:ph idx="4294967295"/>
          </p:nvPr>
        </p:nvPicPr>
        <p:blipFill rotWithShape="1">
          <a:blip r:embed="rId4">
            <a:extLst>
              <a:ext uri="{28A0092B-C50C-407E-A947-70E740481C1C}">
                <a14:useLocalDpi xmlns:a14="http://schemas.microsoft.com/office/drawing/2010/main" val="0"/>
              </a:ext>
            </a:extLst>
          </a:blip>
          <a:srcRect l="16699" t="24500" r="9638" b="9943"/>
          <a:stretch/>
        </p:blipFill>
        <p:spPr>
          <a:xfrm>
            <a:off x="0" y="1282700"/>
            <a:ext cx="10313988" cy="4875213"/>
          </a:xfrm>
        </p:spPr>
      </p:pic>
      <p:pic>
        <p:nvPicPr>
          <p:cNvPr id="3" name="Audio 2">
            <a:hlinkClick r:id="" action="ppaction://media"/>
            <a:extLst>
              <a:ext uri="{FF2B5EF4-FFF2-40B4-BE49-F238E27FC236}">
                <a16:creationId xmlns:a16="http://schemas.microsoft.com/office/drawing/2014/main" id="{EAE248F3-23E2-3928-8166-75D27E71B8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84389481"/>
      </p:ext>
    </p:extLst>
  </p:cSld>
  <p:clrMapOvr>
    <a:masterClrMapping/>
  </p:clrMapOvr>
  <mc:AlternateContent xmlns:mc="http://schemas.openxmlformats.org/markup-compatibility/2006">
    <mc:Choice xmlns:p14="http://schemas.microsoft.com/office/powerpoint/2010/main" Requires="p14">
      <p:transition spd="slow" p14:dur="2000" advTm="20791"/>
    </mc:Choice>
    <mc:Fallback>
      <p:transition spd="slow" advTm="20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469" x="12039600" y="1954213"/>
          <p14:tracePt t="11478" x="11895138" y="1954213"/>
          <p14:tracePt t="11485" x="11758613" y="1954213"/>
          <p14:tracePt t="11493" x="11537950" y="1963738"/>
          <p14:tracePt t="11501" x="11299825" y="1979613"/>
          <p14:tracePt t="11508" x="11053763" y="2005013"/>
          <p14:tracePt t="11515" x="10756900" y="2022475"/>
          <p14:tracePt t="11523" x="10425113" y="2055813"/>
          <p14:tracePt t="11531" x="10034588" y="2116138"/>
          <p14:tracePt t="11539" x="9720263" y="2227263"/>
          <p14:tracePt t="11547" x="9405938" y="2293938"/>
          <p14:tracePt t="11555" x="9099550" y="2344738"/>
          <p14:tracePt t="11563" x="8843963" y="2387600"/>
          <p14:tracePt t="11571" x="8632825" y="2422525"/>
          <p14:tracePt t="11578" x="8513763" y="2438400"/>
          <p14:tracePt t="11587" x="8428038" y="2455863"/>
          <p14:tracePt t="11593" x="8351838" y="2455863"/>
          <p14:tracePt t="11601" x="8326438" y="2455863"/>
          <p14:tracePt t="11609" x="8308975" y="2455863"/>
          <p14:tracePt t="11617" x="8308975" y="2447925"/>
          <p14:tracePt t="11637" x="8308975" y="2438400"/>
          <p14:tracePt t="11661" x="8301038" y="2438400"/>
          <p14:tracePt t="11671" x="8301038" y="2430463"/>
          <p14:tracePt t="11691" x="8291513" y="2430463"/>
          <p14:tracePt t="11703" x="8291513" y="2422525"/>
          <p14:tracePt t="11711" x="8291513" y="2413000"/>
          <p14:tracePt t="11719" x="8283575" y="2413000"/>
          <p14:tracePt t="11728" x="8275638" y="2397125"/>
          <p14:tracePt t="11735" x="8266113" y="2379663"/>
          <p14:tracePt t="11743" x="8258175" y="2379663"/>
          <p14:tracePt t="11749" x="8240713" y="2362200"/>
          <p14:tracePt t="11757" x="8224838" y="2344738"/>
          <p14:tracePt t="11765" x="8207375" y="2328863"/>
          <p14:tracePt t="11773" x="8156575" y="2311400"/>
          <p14:tracePt t="11781" x="8096250" y="2293938"/>
          <p14:tracePt t="11789" x="8012113" y="2286000"/>
          <p14:tracePt t="11797" x="7910513" y="2268538"/>
          <p14:tracePt t="11805" x="7781925" y="2268538"/>
          <p14:tracePt t="11813" x="7654925" y="2278063"/>
          <p14:tracePt t="11819" x="7561263" y="2278063"/>
          <p14:tracePt t="11828" x="7442200" y="2286000"/>
          <p14:tracePt t="11835" x="7358063" y="2293938"/>
          <p14:tracePt t="11843" x="7272338" y="2319338"/>
          <p14:tracePt t="11851" x="7178675" y="2328863"/>
          <p14:tracePt t="11859" x="7069138" y="2328863"/>
          <p14:tracePt t="11867" x="6967538" y="2344738"/>
          <p14:tracePt t="11875" x="6881813" y="2354263"/>
          <p14:tracePt t="11883" x="6797675" y="2371725"/>
          <p14:tracePt t="11891" x="6719888" y="2387600"/>
          <p14:tracePt t="11897" x="6678613" y="2387600"/>
          <p14:tracePt t="11905" x="6635750" y="2387600"/>
          <p14:tracePt t="11913" x="6618288" y="2387600"/>
          <p14:tracePt t="11921" x="6610350" y="2387600"/>
          <p14:tracePt t="11937" x="6600825" y="2387600"/>
          <p14:tracePt t="11945" x="6600825" y="2379663"/>
          <p14:tracePt t="11953" x="6592888" y="2371725"/>
          <p14:tracePt t="11971" x="6575425" y="2362200"/>
          <p14:tracePt t="11979" x="6559550" y="2344738"/>
          <p14:tracePt t="11987" x="6550025" y="2328863"/>
          <p14:tracePt t="11995" x="6534150" y="2319338"/>
          <p14:tracePt t="12003" x="6516688" y="2303463"/>
          <p14:tracePt t="12011" x="6499225" y="2286000"/>
          <p14:tracePt t="12019" x="6483350" y="2278063"/>
          <p14:tracePt t="12027" x="6473825" y="2268538"/>
          <p14:tracePt t="12035" x="6456363" y="2260600"/>
          <p14:tracePt t="12041" x="6423025" y="2252663"/>
          <p14:tracePt t="12049" x="6405563" y="2243138"/>
          <p14:tracePt t="12057" x="6389688" y="2243138"/>
          <p14:tracePt t="12065" x="6364288" y="2243138"/>
          <p14:tracePt t="12073" x="6338888" y="2243138"/>
          <p14:tracePt t="12089" x="6321425" y="2243138"/>
          <p14:tracePt t="12097" x="6311900" y="2243138"/>
          <p14:tracePt t="12197" x="6311900" y="2252663"/>
          <p14:tracePt t="12443" x="6311900" y="2260600"/>
          <p14:tracePt t="12455" x="6321425" y="2260600"/>
          <p14:tracePt t="12463" x="6329363" y="2268538"/>
          <p14:tracePt t="12475" x="6338888" y="2268538"/>
          <p14:tracePt t="12483" x="6346825" y="2268538"/>
          <p14:tracePt t="12488" x="6346825" y="2278063"/>
          <p14:tracePt t="12497" x="6354763" y="2278063"/>
          <p14:tracePt t="12513" x="6364288" y="2278063"/>
          <p14:tracePt t="12525" x="6372225" y="2286000"/>
          <p14:tracePt t="12545" x="6380163" y="2286000"/>
          <p14:tracePt t="12557" x="6389688" y="2286000"/>
          <p14:tracePt t="12565" x="6389688" y="2293938"/>
          <p14:tracePt t="12571" x="6380163" y="2303463"/>
          <p14:tracePt t="12579" x="6372225" y="2311400"/>
          <p14:tracePt t="12587" x="6354763" y="2311400"/>
          <p14:tracePt t="12595" x="6346825" y="2311400"/>
          <p14:tracePt t="12611" x="6346825" y="2319338"/>
          <p14:tracePt t="12701" x="6338888" y="2319338"/>
          <p14:tracePt t="12775" x="6329363" y="2319338"/>
          <p14:tracePt t="12787" x="6321425" y="2319338"/>
          <p14:tracePt t="12793" x="6311900" y="2319338"/>
          <p14:tracePt t="12802" x="6286500" y="2319338"/>
          <p14:tracePt t="12810" x="6278563" y="2311400"/>
          <p14:tracePt t="12817" x="6253163" y="2311400"/>
          <p14:tracePt t="12826" x="6227763" y="2303463"/>
          <p14:tracePt t="12833" x="6194425" y="2303463"/>
          <p14:tracePt t="12841" x="6176963" y="2286000"/>
          <p14:tracePt t="12849" x="6167438" y="2268538"/>
          <p14:tracePt t="12857" x="6151563" y="2252663"/>
          <p14:tracePt t="12863" x="6142038" y="2235200"/>
          <p14:tracePt t="12871" x="6126163" y="2227263"/>
          <p14:tracePt t="12879" x="6116638" y="2209800"/>
          <p14:tracePt t="12887" x="6116638" y="2192338"/>
          <p14:tracePt t="12895" x="6108700" y="2192338"/>
          <p14:tracePt t="12903" x="6100763" y="2174875"/>
          <p14:tracePt t="12911" x="6091238" y="2166938"/>
          <p14:tracePt t="12919" x="6083300" y="2159000"/>
          <p14:tracePt t="12927" x="6065838" y="2149475"/>
          <p14:tracePt t="12935" x="6057900" y="2149475"/>
          <p14:tracePt t="12941" x="6049963" y="2141538"/>
          <p14:tracePt t="12949" x="6032500" y="2133600"/>
          <p14:tracePt t="12957" x="6015038" y="2124075"/>
          <p14:tracePt t="12965" x="6007100" y="2116138"/>
          <p14:tracePt t="12973" x="5989638" y="2116138"/>
          <p14:tracePt t="12981" x="5972175" y="2108200"/>
          <p14:tracePt t="12989" x="5964238" y="2108200"/>
          <p14:tracePt t="12997" x="5938838" y="2098675"/>
          <p14:tracePt t="13005" x="5921375" y="2090738"/>
          <p14:tracePt t="13011" x="5905500" y="2082800"/>
          <p14:tracePt t="13019" x="5895975" y="2073275"/>
          <p14:tracePt t="13028" x="5870575" y="2065338"/>
          <p14:tracePt t="13035" x="5853113" y="2065338"/>
          <p14:tracePt t="13043" x="5845175" y="2055813"/>
          <p14:tracePt t="13051" x="5811838" y="2047875"/>
          <p14:tracePt t="13060" x="5776913" y="2047875"/>
          <p14:tracePt t="13067" x="5726113" y="2047875"/>
          <p14:tracePt t="13075" x="5683250" y="2047875"/>
          <p14:tracePt t="13083" x="5624513" y="2047875"/>
          <p14:tracePt t="13088" x="5565775" y="2047875"/>
          <p14:tracePt t="13097" x="5505450" y="2055813"/>
          <p14:tracePt t="13105" x="5454650" y="2065338"/>
          <p14:tracePt t="13113" x="5394325" y="2090738"/>
          <p14:tracePt t="13127" x="5353050" y="2098675"/>
          <p14:tracePt t="13129" x="5302250" y="2108200"/>
          <p14:tracePt t="13137" x="5292725" y="2116138"/>
          <p14:tracePt t="13145" x="5276850" y="2116138"/>
          <p14:tracePt t="13153" x="5267325" y="2116138"/>
          <p14:tracePt t="13215" x="5259388" y="2116138"/>
          <p14:tracePt t="13223" x="5249863" y="2116138"/>
          <p14:tracePt t="13231" x="5241925" y="2116138"/>
          <p14:tracePt t="13241" x="5233988" y="2116138"/>
          <p14:tracePt t="13249" x="5216525" y="2116138"/>
          <p14:tracePt t="13257" x="5208588" y="2116138"/>
          <p14:tracePt t="13265" x="5191125" y="2116138"/>
          <p14:tracePt t="13273" x="5183188" y="2116138"/>
          <p14:tracePt t="13281" x="5165725" y="2116138"/>
          <p14:tracePt t="13289" x="5148263" y="2124075"/>
          <p14:tracePt t="13297" x="5132388" y="2124075"/>
          <p14:tracePt t="13305" x="5114925" y="2133600"/>
          <p14:tracePt t="13313" x="5097463" y="2133600"/>
          <p14:tracePt t="13319" x="5089525" y="2133600"/>
          <p14:tracePt t="13326" x="5072063" y="2133600"/>
          <p14:tracePt t="13335" x="5054600" y="2133600"/>
          <p14:tracePt t="13343" x="5046663" y="2141538"/>
          <p14:tracePt t="13351" x="5029200" y="2141538"/>
          <p14:tracePt t="13359" x="5021263" y="2141538"/>
          <p14:tracePt t="13367" x="5003800" y="2149475"/>
          <p14:tracePt t="13376" x="4978400" y="2149475"/>
          <p14:tracePt t="13383" x="4945063" y="2149475"/>
          <p14:tracePt t="13388" x="4935538" y="2149475"/>
          <p14:tracePt t="13397" x="4902200" y="2149475"/>
          <p14:tracePt t="13405" x="4876800" y="2133600"/>
          <p14:tracePt t="13413" x="4859338" y="2108200"/>
          <p14:tracePt t="13421" x="4833938" y="2090738"/>
          <p14:tracePt t="13429" x="4818063" y="2073275"/>
          <p14:tracePt t="13437" x="4757738" y="2014538"/>
          <p14:tracePt t="13445" x="4699000" y="1938338"/>
          <p14:tracePt t="13453" x="4630738" y="1870075"/>
          <p14:tracePt t="13459" x="4562475" y="1827213"/>
          <p14:tracePt t="13467" x="4537075" y="1801813"/>
          <p14:tracePt t="13476" x="4519613" y="1793875"/>
          <p14:tracePt t="13483" x="4511675" y="1784350"/>
          <p14:tracePt t="13491" x="4503738" y="1776413"/>
          <p14:tracePt t="13619" x="4503738" y="1784350"/>
          <p14:tracePt t="13635" x="4503738" y="1801813"/>
          <p14:tracePt t="13643" x="4494213" y="1809750"/>
          <p14:tracePt t="13651" x="4494213" y="1819275"/>
          <p14:tracePt t="13659" x="4486275" y="1835150"/>
          <p14:tracePt t="13679" x="4476750" y="1844675"/>
          <p14:tracePt t="13697" x="4468813" y="1844675"/>
          <p14:tracePt t="13717" x="4460875" y="1844675"/>
          <p14:tracePt t="13729" x="4451350" y="1844675"/>
          <p14:tracePt t="13737" x="4443413" y="1844675"/>
          <p14:tracePt t="13745" x="4435475" y="1844675"/>
          <p14:tracePt t="13753" x="4418013" y="1844675"/>
          <p14:tracePt t="13759" x="4410075" y="1844675"/>
          <p14:tracePt t="13767" x="4392613" y="1844675"/>
          <p14:tracePt t="13776" x="4375150" y="1844675"/>
          <p14:tracePt t="13783" x="4367213" y="1844675"/>
          <p14:tracePt t="13791" x="4349750" y="1844675"/>
          <p14:tracePt t="13845" x="4341813" y="1844675"/>
          <p14:tracePt t="14137" x="4341813" y="1835150"/>
          <p14:tracePt t="14149" x="4349750" y="1835150"/>
          <p14:tracePt t="14157" x="4359275" y="1835150"/>
          <p14:tracePt t="14165" x="4359275" y="1827213"/>
          <p14:tracePt t="14173" x="4375150" y="1827213"/>
          <p14:tracePt t="14181" x="4392613" y="1827213"/>
          <p14:tracePt t="14189" x="4400550" y="1827213"/>
          <p14:tracePt t="14197" x="4418013" y="1827213"/>
          <p14:tracePt t="14205" x="4425950" y="1827213"/>
          <p14:tracePt t="14213" x="4443413" y="1827213"/>
          <p14:tracePt t="14219" x="4460875" y="1827213"/>
          <p14:tracePt t="14227" x="4468813" y="1827213"/>
          <p14:tracePt t="14235" x="4486275" y="1827213"/>
          <p14:tracePt t="14243" x="4494213" y="1819275"/>
          <p14:tracePt t="14251" x="4511675" y="1819275"/>
          <p14:tracePt t="14260" x="4529138" y="1819275"/>
          <p14:tracePt t="14267" x="4537075" y="1819275"/>
          <p14:tracePt t="14276" x="4554538" y="1809750"/>
          <p14:tracePt t="14283" x="4570413" y="1809750"/>
          <p14:tracePt t="14292" x="4587875" y="1809750"/>
          <p14:tracePt t="14297" x="4613275" y="1809750"/>
          <p14:tracePt t="14305" x="4656138" y="1809750"/>
          <p14:tracePt t="14313" x="4699000" y="1809750"/>
          <p14:tracePt t="14321" x="4740275" y="1819275"/>
          <p14:tracePt t="14329" x="4800600" y="1819275"/>
          <p14:tracePt t="14337" x="4859338" y="1819275"/>
          <p14:tracePt t="14345" x="4919663" y="1827213"/>
          <p14:tracePt t="14353" x="4962525" y="1827213"/>
          <p14:tracePt t="14359" x="5021263" y="1827213"/>
          <p14:tracePt t="14367" x="5064125" y="1827213"/>
          <p14:tracePt t="14376" x="5097463" y="1827213"/>
          <p14:tracePt t="14383" x="5140325" y="1827213"/>
          <p14:tracePt t="14392" x="5157788" y="1827213"/>
          <p14:tracePt t="14399" x="5183188" y="1827213"/>
          <p14:tracePt t="14407" x="5199063" y="1827213"/>
          <p14:tracePt t="14415" x="5208588" y="1827213"/>
          <p14:tracePt t="14423" x="5224463" y="1827213"/>
          <p14:tracePt t="14431" x="5241925" y="1827213"/>
          <p14:tracePt t="14438" x="5267325" y="1827213"/>
          <p14:tracePt t="14445" x="5284788" y="1827213"/>
          <p14:tracePt t="14453" x="5318125" y="1827213"/>
          <p14:tracePt t="14461" x="5335588" y="1827213"/>
          <p14:tracePt t="14469" x="5360988" y="1827213"/>
          <p14:tracePt t="14477" x="5394325" y="1827213"/>
          <p14:tracePt t="14485" x="5429250" y="1827213"/>
          <p14:tracePt t="14493" x="5454650" y="1835150"/>
          <p14:tracePt t="14501" x="5505450" y="1835150"/>
          <p14:tracePt t="14509" x="5548313" y="1835150"/>
          <p14:tracePt t="14515" x="5607050" y="1835150"/>
          <p14:tracePt t="14523" x="5657850" y="1835150"/>
          <p14:tracePt t="14531" x="5692775" y="1835150"/>
          <p14:tracePt t="14539" x="5726113" y="1835150"/>
          <p14:tracePt t="14549" x="5743575" y="1835150"/>
          <p14:tracePt t="14555" x="5761038" y="1835150"/>
          <p14:tracePt t="14563" x="5786438" y="1835150"/>
          <p14:tracePt t="14571" x="5811838" y="1835150"/>
          <p14:tracePt t="14579" x="5837238" y="1835150"/>
          <p14:tracePt t="14587" x="5870575" y="1827213"/>
          <p14:tracePt t="14593" x="5913438" y="1819275"/>
          <p14:tracePt t="14601" x="5981700" y="1809750"/>
          <p14:tracePt t="14609" x="6049963" y="1793875"/>
          <p14:tracePt t="14617" x="6108700" y="1784350"/>
          <p14:tracePt t="14625" x="6184900" y="1776413"/>
          <p14:tracePt t="14633" x="6245225" y="1766888"/>
          <p14:tracePt t="14641" x="6303963" y="1758950"/>
          <p14:tracePt t="14649" x="6346825" y="1751013"/>
          <p14:tracePt t="14658" x="6380163" y="1751013"/>
          <p14:tracePt t="14663" x="6405563" y="1741488"/>
          <p14:tracePt t="14671" x="6415088" y="1733550"/>
          <p14:tracePt t="14679" x="6448425" y="1733550"/>
          <p14:tracePt t="14687" x="6473825" y="1733550"/>
          <p14:tracePt t="14695" x="6516688" y="1733550"/>
          <p14:tracePt t="14703" x="6575425" y="1733550"/>
          <p14:tracePt t="14711" x="6635750" y="1725613"/>
          <p14:tracePt t="14719" x="6678613" y="1725613"/>
          <p14:tracePt t="14727" x="6719888" y="1725613"/>
          <p14:tracePt t="14735" x="6762750" y="1725613"/>
          <p14:tracePt t="14741" x="6805613" y="1725613"/>
          <p14:tracePt t="14749" x="6831013" y="1733550"/>
          <p14:tracePt t="14758" x="6864350" y="1733550"/>
          <p14:tracePt t="14765" x="6881813" y="1733550"/>
          <p14:tracePt t="14773" x="6907213" y="1733550"/>
          <p14:tracePt t="14781" x="6924675" y="1733550"/>
          <p14:tracePt t="14788" x="6950075" y="1733550"/>
          <p14:tracePt t="14797" x="6958013" y="1733550"/>
          <p14:tracePt t="14805" x="6983413" y="1733550"/>
          <p14:tracePt t="14811" x="7026275" y="1733550"/>
          <p14:tracePt t="14819" x="7059613" y="1733550"/>
          <p14:tracePt t="14827" x="7102475" y="1733550"/>
          <p14:tracePt t="14835" x="7145338" y="1733550"/>
          <p14:tracePt t="14843" x="7204075" y="1716088"/>
          <p14:tracePt t="14851" x="7264400" y="1708150"/>
          <p14:tracePt t="14859" x="7323138" y="1700213"/>
          <p14:tracePt t="14867" x="7366000" y="1700213"/>
          <p14:tracePt t="14875" x="7400925" y="1700213"/>
          <p14:tracePt t="14883" x="7416800" y="1700213"/>
          <p14:tracePt t="14889" x="7442200" y="1700213"/>
          <p14:tracePt t="14897" x="7459663" y="1700213"/>
          <p14:tracePt t="14905" x="7467600" y="1700213"/>
          <p14:tracePt t="14913" x="7493000" y="1700213"/>
          <p14:tracePt t="14921" x="7510463" y="1700213"/>
          <p14:tracePt t="14929" x="7527925" y="1700213"/>
          <p14:tracePt t="14937" x="7553325" y="1700213"/>
          <p14:tracePt t="14945" x="7586663" y="1700213"/>
          <p14:tracePt t="14953" x="7604125" y="1700213"/>
          <p14:tracePt t="14961" x="7646988" y="1700213"/>
          <p14:tracePt t="14967" x="7680325" y="1700213"/>
          <p14:tracePt t="14975" x="7723188" y="1700213"/>
          <p14:tracePt t="14983" x="7766050" y="1700213"/>
          <p14:tracePt t="14991" x="7824788" y="1700213"/>
          <p14:tracePt t="14999" x="7885113" y="1700213"/>
          <p14:tracePt t="15008" x="7943850" y="1700213"/>
          <p14:tracePt t="15015" x="8004175" y="1700213"/>
          <p14:tracePt t="15023" x="8037513" y="1700213"/>
          <p14:tracePt t="15031" x="8088313" y="1700213"/>
          <p14:tracePt t="15037" x="8121650" y="1700213"/>
          <p14:tracePt t="15045" x="8147050" y="1690688"/>
          <p14:tracePt t="15053" x="8181975" y="1690688"/>
          <p14:tracePt t="15061" x="8240713" y="1682750"/>
          <p14:tracePt t="15069" x="8301038" y="1674813"/>
          <p14:tracePt t="15077" x="8369300" y="1665288"/>
          <p14:tracePt t="15085" x="8428038" y="1665288"/>
          <p14:tracePt t="15093" x="8488363" y="1649413"/>
          <p14:tracePt t="15101" x="8547100" y="1649413"/>
          <p14:tracePt t="15109" x="8605838" y="1639888"/>
          <p14:tracePt t="15115" x="8648700" y="1639888"/>
          <p14:tracePt t="15125" x="8709025" y="1631950"/>
          <p14:tracePt t="15131" x="8750300" y="1631950"/>
          <p14:tracePt t="15138" x="8785225" y="1622425"/>
          <p14:tracePt t="15147" x="8810625" y="1622425"/>
          <p14:tracePt t="15155" x="8836025" y="1622425"/>
          <p14:tracePt t="15163" x="8861425" y="1622425"/>
          <p14:tracePt t="15171" x="8886825" y="1614488"/>
          <p14:tracePt t="15179" x="8912225" y="1614488"/>
          <p14:tracePt t="15187" x="8937625" y="1614488"/>
          <p14:tracePt t="15193" x="8980488" y="1614488"/>
          <p14:tracePt t="15201" x="9039225" y="1606550"/>
          <p14:tracePt t="15209" x="9082088" y="1606550"/>
          <p14:tracePt t="15217" x="9142413" y="1606550"/>
          <p14:tracePt t="15224" x="9201150" y="1606550"/>
          <p14:tracePt t="15233" x="9261475" y="1606550"/>
          <p14:tracePt t="15241" x="9302750" y="1606550"/>
          <p14:tracePt t="15249" x="9337675" y="1606550"/>
          <p14:tracePt t="15255" x="9345613" y="1606550"/>
          <p14:tracePt t="15263" x="9363075" y="1606550"/>
          <p14:tracePt t="15271" x="9380538" y="1606550"/>
          <p14:tracePt t="15377" x="9388475" y="1614488"/>
          <p14:tracePt t="15401" x="9396413" y="1614488"/>
          <p14:tracePt t="15423" x="9413875" y="1622425"/>
          <p14:tracePt t="15431" x="9439275" y="1639888"/>
          <p14:tracePt t="15439" x="9472613" y="1657350"/>
          <p14:tracePt t="15447" x="9532938" y="1674813"/>
          <p14:tracePt t="15455" x="9583738" y="1700213"/>
          <p14:tracePt t="15463" x="9601200" y="1708150"/>
          <p14:tracePt t="15471" x="9617075" y="1708150"/>
          <p14:tracePt t="15479" x="9626600" y="1708150"/>
          <p14:tracePt t="15493" x="9634538" y="1716088"/>
          <p14:tracePt t="15501" x="9652000" y="1716088"/>
          <p14:tracePt t="15509" x="9652000" y="1725613"/>
          <p14:tracePt t="15521" x="9659938" y="1725613"/>
          <p14:tracePt t="15529" x="9667875" y="1733550"/>
          <p14:tracePt t="15537" x="9677400" y="1733550"/>
          <p14:tracePt t="15545" x="9694863" y="1741488"/>
          <p14:tracePt t="15553" x="9702800" y="1741488"/>
          <p14:tracePt t="15561" x="9710738" y="1741488"/>
          <p14:tracePt t="15571" x="9720263" y="1741488"/>
          <p14:tracePt t="15763" x="9720263" y="1751013"/>
          <p14:tracePt t="15797" x="9720263" y="1758950"/>
          <p14:tracePt t="15853" x="9720263" y="1766888"/>
          <p14:tracePt t="15861" x="9720263" y="1776413"/>
          <p14:tracePt t="15867" x="9710738" y="1776413"/>
          <p14:tracePt t="15875" x="9710738" y="1784350"/>
          <p14:tracePt t="15883" x="9710738" y="1793875"/>
          <p14:tracePt t="15891" x="9710738" y="1801813"/>
          <p14:tracePt t="15899" x="9702800" y="1801813"/>
          <p14:tracePt t="15907" x="9702800" y="1809750"/>
          <p14:tracePt t="15915" x="9702800" y="1819275"/>
          <p14:tracePt t="15929" x="9702800" y="1827213"/>
          <p14:tracePt t="15937" x="9702800" y="1835150"/>
          <p14:tracePt t="15949" x="9702800" y="1844675"/>
          <p14:tracePt t="15965" x="9702800" y="1860550"/>
          <p14:tracePt t="15981" x="9694863" y="1870075"/>
          <p14:tracePt t="15989" x="9694863" y="1885950"/>
          <p14:tracePt t="16055" x="9685338" y="1885950"/>
          <p14:tracePt t="16067" x="9677400" y="1885950"/>
          <p14:tracePt t="16083" x="9677400" y="1895475"/>
          <p14:tracePt t="16090" x="9659938" y="1903413"/>
          <p14:tracePt t="16097" x="9652000" y="1911350"/>
          <p14:tracePt t="16108" x="9642475" y="1911350"/>
          <p14:tracePt t="16113" x="9626600" y="1920875"/>
          <p14:tracePt t="16121" x="9609138" y="1928813"/>
          <p14:tracePt t="16129" x="9601200" y="1946275"/>
          <p14:tracePt t="16137" x="9575800" y="1954213"/>
          <p14:tracePt t="16145" x="9532938" y="1971675"/>
          <p14:tracePt t="16153" x="9456738" y="1989138"/>
          <p14:tracePt t="16161" x="9363075" y="2014538"/>
          <p14:tracePt t="16167" x="9226550" y="2039938"/>
          <p14:tracePt t="16175" x="9082088" y="2065338"/>
          <p14:tracePt t="16183" x="8921750" y="2082800"/>
          <p14:tracePt t="16191" x="8759825" y="2108200"/>
          <p14:tracePt t="16199" x="8572500" y="2141538"/>
          <p14:tracePt t="16207" x="8428038" y="2159000"/>
          <p14:tracePt t="16215" x="8283575" y="2184400"/>
          <p14:tracePt t="16223" x="8156575" y="2209800"/>
          <p14:tracePt t="16231" x="8054975" y="2235200"/>
          <p14:tracePt t="16236" x="7951788" y="2252663"/>
          <p14:tracePt t="16245" x="7832725" y="2278063"/>
          <p14:tracePt t="16253" x="7705725" y="2303463"/>
          <p14:tracePt t="16261" x="7553325" y="2328863"/>
          <p14:tracePt t="16269" x="7307263" y="2354263"/>
          <p14:tracePt t="16277" x="7059613" y="2387600"/>
          <p14:tracePt t="16285" x="6754813" y="2422525"/>
          <p14:tracePt t="16293" x="6508750" y="2447925"/>
          <p14:tracePt t="16301" x="6270625" y="2481263"/>
          <p14:tracePt t="16308" x="6049963" y="2506663"/>
          <p14:tracePt t="16315" x="5888038" y="2532063"/>
          <p14:tracePt t="16323" x="5743575" y="2557463"/>
          <p14:tracePt t="16331" x="5624513" y="2582863"/>
          <p14:tracePt t="16340" x="5530850" y="2592388"/>
          <p14:tracePt t="16347" x="5437188" y="2600325"/>
          <p14:tracePt t="16355" x="5368925" y="2617788"/>
          <p14:tracePt t="16363" x="5310188" y="2617788"/>
          <p14:tracePt t="16371" x="5267325" y="2617788"/>
          <p14:tracePt t="16379" x="5241925" y="2600325"/>
          <p14:tracePt t="16385" x="5224463" y="2592388"/>
          <p14:tracePt t="16393" x="5216525" y="2582863"/>
          <p14:tracePt t="16445" x="5216525" y="2574925"/>
          <p14:tracePt t="16471" x="5208588" y="2574925"/>
          <p14:tracePt t="16495" x="5199063" y="2574925"/>
          <p14:tracePt t="16507" x="5199063" y="2566988"/>
          <p14:tracePt t="16515" x="5183188" y="2557463"/>
          <p14:tracePt t="16523" x="5165725" y="2549525"/>
          <p14:tracePt t="16529" x="5157788" y="2549525"/>
          <p14:tracePt t="16537" x="5140325" y="2541588"/>
          <p14:tracePt t="16545" x="5122863" y="2532063"/>
          <p14:tracePt t="16553" x="5114925" y="2532063"/>
          <p14:tracePt t="16561" x="5097463" y="2524125"/>
          <p14:tracePt t="16569" x="5080000" y="2524125"/>
          <p14:tracePt t="16577" x="5072063" y="2516188"/>
          <p14:tracePt t="16585" x="5054600" y="2506663"/>
          <p14:tracePt t="16593" x="5038725" y="2506663"/>
          <p14:tracePt t="16601" x="5029200" y="2506663"/>
          <p14:tracePt t="16607" x="5013325" y="2498725"/>
          <p14:tracePt t="16615" x="4970463" y="2489200"/>
          <p14:tracePt t="16623" x="4927600" y="2489200"/>
          <p14:tracePt t="16631" x="4868863" y="2481263"/>
          <p14:tracePt t="16640" x="4808538" y="2481263"/>
          <p14:tracePt t="16647" x="4732338" y="2473325"/>
          <p14:tracePt t="16655" x="4664075" y="2473325"/>
          <p14:tracePt t="16663" x="4605338" y="2473325"/>
          <p14:tracePt t="16671" x="4570413" y="2473325"/>
          <p14:tracePt t="16679" x="4554538" y="2473325"/>
          <p14:tracePt t="16685" x="4537075" y="2473325"/>
          <p14:tracePt t="16697" x="4537075" y="2463800"/>
          <p14:tracePt t="16721" x="4529138" y="2463800"/>
          <p14:tracePt t="16853" x="4529138" y="2455863"/>
          <p14:tracePt t="17087" x="4537075" y="2455863"/>
          <p14:tracePt t="17103" x="4554538" y="2455863"/>
          <p14:tracePt t="17111" x="4562475" y="2455863"/>
          <p14:tracePt t="17123" x="4570413" y="2455863"/>
          <p14:tracePt t="17127" x="4587875" y="2455863"/>
          <p14:tracePt t="17133" x="4595813" y="2455863"/>
          <p14:tracePt t="17141" x="4613275" y="2447925"/>
          <p14:tracePt t="17149" x="4621213" y="2447925"/>
          <p14:tracePt t="17173" x="4638675" y="2447925"/>
          <p14:tracePt t="17181" x="4656138" y="2447925"/>
          <p14:tracePt t="17189" x="4673600" y="2447925"/>
          <p14:tracePt t="17197" x="4706938" y="2455863"/>
          <p14:tracePt t="17206" x="4757738" y="2473325"/>
          <p14:tracePt t="17211" x="4808538" y="2489200"/>
          <p14:tracePt t="17218" x="4868863" y="2516188"/>
          <p14:tracePt t="17227" x="4902200" y="2532063"/>
          <p14:tracePt t="17235" x="4927600" y="2549525"/>
          <p14:tracePt t="17243" x="4935538" y="2557463"/>
          <p14:tracePt t="17251" x="4962525" y="2574925"/>
          <p14:tracePt t="17259" x="4978400" y="2592388"/>
          <p14:tracePt t="17267" x="4995863" y="2608263"/>
          <p14:tracePt t="17275" x="5013325" y="2625725"/>
          <p14:tracePt t="17281" x="5029200" y="2643188"/>
          <p14:tracePt t="17289" x="5046663" y="2660650"/>
          <p14:tracePt t="17297" x="5064125" y="2676525"/>
          <p14:tracePt t="17306" x="5097463" y="2727325"/>
          <p14:tracePt t="17313" x="5148263" y="2762250"/>
          <p14:tracePt t="17321" x="5191125" y="2805113"/>
          <p14:tracePt t="17329" x="5233988" y="2855913"/>
          <p14:tracePt t="17337" x="5302250" y="2922588"/>
          <p14:tracePt t="17345" x="5378450" y="2990850"/>
          <p14:tracePt t="17353" x="5454650" y="3067050"/>
          <p14:tracePt t="17359" x="5522913" y="3144838"/>
          <p14:tracePt t="17367" x="5591175" y="3211513"/>
          <p14:tracePt t="17375" x="5683250" y="3305175"/>
          <p14:tracePt t="17383" x="5776913" y="3390900"/>
          <p14:tracePt t="17391" x="5870575" y="3484563"/>
          <p14:tracePt t="17399" x="5964238" y="3560763"/>
          <p14:tracePt t="17407" x="6057900" y="3629025"/>
          <p14:tracePt t="17415" x="6159500" y="3705225"/>
          <p14:tracePt t="17423" x="6261100" y="3773488"/>
          <p14:tracePt t="17431" x="6354763" y="3832225"/>
          <p14:tracePt t="17437" x="6448425" y="3875088"/>
          <p14:tracePt t="17445" x="6534150" y="3917950"/>
          <p14:tracePt t="17453" x="6626225" y="3943350"/>
          <p14:tracePt t="17461" x="6711950" y="3960813"/>
          <p14:tracePt t="17469" x="6805613" y="3986213"/>
          <p14:tracePt t="17477" x="6907213" y="4019550"/>
          <p14:tracePt t="17485" x="7034213" y="4052888"/>
          <p14:tracePt t="17493" x="7178675" y="4105275"/>
          <p14:tracePt t="17501" x="7348538" y="4146550"/>
          <p14:tracePt t="17507" x="7612063" y="4224338"/>
          <p14:tracePt t="17515" x="7842250" y="4291013"/>
          <p14:tracePt t="17523" x="8054975" y="4300538"/>
          <p14:tracePt t="17531" x="8326438" y="4316413"/>
          <p14:tracePt t="17539" x="8555038" y="4316413"/>
          <p14:tracePt t="17547" x="8818563" y="4316413"/>
          <p14:tracePt t="17556" x="9056688" y="4308475"/>
          <p14:tracePt t="17563" x="9302750" y="4283075"/>
          <p14:tracePt t="17572" x="9507538" y="4265613"/>
          <p14:tracePt t="17577" x="9728200" y="4240213"/>
          <p14:tracePt t="17585" x="9956800" y="4240213"/>
          <p14:tracePt t="17593" x="10229850" y="4224338"/>
          <p14:tracePt t="17601" x="10475913" y="4189413"/>
          <p14:tracePt t="17609" x="10747375" y="4156075"/>
          <p14:tracePt t="17617" x="11028363" y="4113213"/>
          <p14:tracePt t="17625" x="11299825" y="4079875"/>
          <p14:tracePt t="17633" x="11545888" y="4044950"/>
          <p14:tracePt t="17641" x="11766550" y="4019550"/>
          <p14:tracePt t="17649" x="11945938" y="4002088"/>
          <p14:tracePt t="17657" x="12090400" y="399415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EB9B1F-08C0-2687-058E-14BBE3F6DAD6}"/>
              </a:ext>
            </a:extLst>
          </p:cNvPr>
          <p:cNvPicPr>
            <a:picLocks noChangeAspect="1"/>
          </p:cNvPicPr>
          <p:nvPr/>
        </p:nvPicPr>
        <p:blipFill rotWithShape="1">
          <a:blip r:embed="rId4">
            <a:extLst>
              <a:ext uri="{28A0092B-C50C-407E-A947-70E740481C1C}">
                <a14:useLocalDpi xmlns:a14="http://schemas.microsoft.com/office/drawing/2010/main" val="0"/>
              </a:ext>
            </a:extLst>
          </a:blip>
          <a:srcRect l="18205" t="31206" r="13718" b="2187"/>
          <a:stretch/>
        </p:blipFill>
        <p:spPr>
          <a:xfrm>
            <a:off x="627864" y="1000370"/>
            <a:ext cx="10540322" cy="5478584"/>
          </a:xfrm>
          <a:prstGeom prst="rect">
            <a:avLst/>
          </a:prstGeom>
        </p:spPr>
      </p:pic>
      <p:sp>
        <p:nvSpPr>
          <p:cNvPr id="9" name="TextBox 8">
            <a:extLst>
              <a:ext uri="{FF2B5EF4-FFF2-40B4-BE49-F238E27FC236}">
                <a16:creationId xmlns:a16="http://schemas.microsoft.com/office/drawing/2014/main" id="{C6B0A7CE-26D7-6846-5B3C-9E32BE34B70C}"/>
              </a:ext>
            </a:extLst>
          </p:cNvPr>
          <p:cNvSpPr txBox="1"/>
          <p:nvPr/>
        </p:nvSpPr>
        <p:spPr>
          <a:xfrm>
            <a:off x="1524001" y="433754"/>
            <a:ext cx="9769231"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The books which are most read/viewed but not rated</a:t>
            </a:r>
          </a:p>
        </p:txBody>
      </p:sp>
      <p:pic>
        <p:nvPicPr>
          <p:cNvPr id="2" name="Audio 1">
            <a:hlinkClick r:id="" action="ppaction://media"/>
            <a:extLst>
              <a:ext uri="{FF2B5EF4-FFF2-40B4-BE49-F238E27FC236}">
                <a16:creationId xmlns:a16="http://schemas.microsoft.com/office/drawing/2014/main" id="{55C8E5DB-249B-E168-63A1-BB21736855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02380499"/>
      </p:ext>
    </p:extLst>
  </p:cSld>
  <p:clrMapOvr>
    <a:masterClrMapping/>
  </p:clrMapOvr>
  <mc:AlternateContent xmlns:mc="http://schemas.openxmlformats.org/markup-compatibility/2006">
    <mc:Choice xmlns:p14="http://schemas.microsoft.com/office/powerpoint/2010/main" Requires="p14">
      <p:transition spd="slow" p14:dur="2000" advTm="14365"/>
    </mc:Choice>
    <mc:Fallback>
      <p:transition spd="slow" advTm="14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2481" x="11945938" y="5915025"/>
          <p14:tracePt t="12489" x="11834813" y="5940425"/>
          <p14:tracePt t="12498" x="11750675" y="5940425"/>
          <p14:tracePt t="12503" x="11690350" y="5940425"/>
          <p14:tracePt t="12511" x="11664950" y="5940425"/>
          <p14:tracePt t="12519" x="11647488" y="5932488"/>
          <p14:tracePt t="12527" x="11647488" y="5915025"/>
          <p14:tracePt t="12548" x="11647488" y="5905500"/>
          <p14:tracePt t="12555" x="11657013" y="5889625"/>
          <p14:tracePt t="12563" x="11657013" y="5880100"/>
          <p14:tracePt t="12571" x="11664950" y="5864225"/>
          <p14:tracePt t="12577" x="11664950" y="5846763"/>
          <p14:tracePt t="12585" x="11674475" y="5838825"/>
          <p14:tracePt t="12593" x="11682413" y="5821363"/>
          <p14:tracePt t="12601" x="11690350" y="5813425"/>
          <p14:tracePt t="12609" x="11707813" y="5803900"/>
          <p14:tracePt t="12617" x="11715750" y="5795963"/>
          <p14:tracePt t="12625" x="11733213" y="5778500"/>
          <p14:tracePt t="12633" x="11758613" y="5770563"/>
          <p14:tracePt t="12641" x="11784013" y="5761038"/>
          <p14:tracePt t="12648" x="11826875" y="5761038"/>
          <p14:tracePt t="12655" x="11869738" y="5745163"/>
          <p14:tracePt t="12663" x="11903075" y="5735638"/>
          <p14:tracePt t="12671" x="11953875" y="5727700"/>
          <p14:tracePt t="12679" x="11996738" y="5702300"/>
          <p14:tracePt t="12687" x="12022138" y="5702300"/>
          <p14:tracePt t="12695" x="12055475" y="5702300"/>
          <p14:tracePt t="12703" x="12072938" y="5702300"/>
          <p14:tracePt t="12711" x="12090400" y="5702300"/>
          <p14:tracePt t="12719" x="12106275" y="5702300"/>
          <p14:tracePt t="12725" x="12115800" y="5702300"/>
          <p14:tracePt t="12733" x="12133263" y="5702300"/>
          <p14:tracePt t="12741" x="12141200" y="5702300"/>
          <p14:tracePt t="12749" x="12149138" y="5702300"/>
          <p14:tracePt t="12757" x="12158663" y="5702300"/>
          <p14:tracePt t="12765" x="12166600" y="5702300"/>
          <p14:tracePt t="12781" x="12174538" y="5702300"/>
          <p14:tracePt t="12789" x="12184063" y="5710238"/>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B65642-6374-C8FC-8EEB-EA0AD78CB3AF}"/>
              </a:ext>
            </a:extLst>
          </p:cNvPr>
          <p:cNvPicPr>
            <a:picLocks noChangeAspect="1"/>
          </p:cNvPicPr>
          <p:nvPr/>
        </p:nvPicPr>
        <p:blipFill rotWithShape="1">
          <a:blip r:embed="rId4">
            <a:extLst>
              <a:ext uri="{28A0092B-C50C-407E-A947-70E740481C1C}">
                <a14:useLocalDpi xmlns:a14="http://schemas.microsoft.com/office/drawing/2010/main" val="0"/>
              </a:ext>
            </a:extLst>
          </a:blip>
          <a:srcRect l="16667" t="23363" r="20577" b="5565"/>
          <a:stretch/>
        </p:blipFill>
        <p:spPr>
          <a:xfrm>
            <a:off x="679939" y="971092"/>
            <a:ext cx="9784861" cy="5886908"/>
          </a:xfrm>
          <a:prstGeom prst="rect">
            <a:avLst/>
          </a:prstGeom>
        </p:spPr>
      </p:pic>
      <p:sp>
        <p:nvSpPr>
          <p:cNvPr id="5" name="TextBox 4">
            <a:extLst>
              <a:ext uri="{FF2B5EF4-FFF2-40B4-BE49-F238E27FC236}">
                <a16:creationId xmlns:a16="http://schemas.microsoft.com/office/drawing/2014/main" id="{C7483AF5-2F27-B3C9-7CBB-321F1652016C}"/>
              </a:ext>
            </a:extLst>
          </p:cNvPr>
          <p:cNvSpPr txBox="1"/>
          <p:nvPr/>
        </p:nvSpPr>
        <p:spPr>
          <a:xfrm>
            <a:off x="1727199" y="355600"/>
            <a:ext cx="7916985"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Most Users who have read and/or Purchased</a:t>
            </a:r>
          </a:p>
        </p:txBody>
      </p:sp>
      <p:pic>
        <p:nvPicPr>
          <p:cNvPr id="2" name="Audio 1">
            <a:hlinkClick r:id="" action="ppaction://media"/>
            <a:extLst>
              <a:ext uri="{FF2B5EF4-FFF2-40B4-BE49-F238E27FC236}">
                <a16:creationId xmlns:a16="http://schemas.microsoft.com/office/drawing/2014/main" id="{C4EAAF9F-B228-0E80-5EDF-35611ECF58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22234153"/>
      </p:ext>
    </p:extLst>
  </p:cSld>
  <p:clrMapOvr>
    <a:masterClrMapping/>
  </p:clrMapOvr>
  <mc:AlternateContent xmlns:mc="http://schemas.openxmlformats.org/markup-compatibility/2006">
    <mc:Choice xmlns:p14="http://schemas.microsoft.com/office/powerpoint/2010/main" Requires="p14">
      <p:transition spd="slow" p14:dur="2000" advTm="26341"/>
    </mc:Choice>
    <mc:Fallback>
      <p:transition spd="slow" advTm="26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650" x="11477625" y="4886325"/>
          <p14:tracePt t="3658" x="10883900" y="5778500"/>
          <p14:tracePt t="3667" x="10212388" y="6594475"/>
          <p14:tracePt t="3807" x="2651125" y="6391275"/>
          <p14:tracePt t="3815" x="2582863" y="5991225"/>
          <p14:tracePt t="3823" x="2524125" y="5549900"/>
          <p14:tracePt t="3830" x="2481263" y="5022850"/>
          <p14:tracePt t="3839" x="2463800" y="4470400"/>
          <p14:tracePt t="3846" x="2420938" y="3773488"/>
          <p14:tracePt t="3855" x="2395538" y="3084513"/>
          <p14:tracePt t="3863" x="2430463" y="2447925"/>
          <p14:tracePt t="3869" x="2557463" y="1793875"/>
          <p14:tracePt t="3877" x="2709863" y="1189038"/>
          <p14:tracePt t="3885" x="2973388" y="552450"/>
          <p14:tracePt t="4135" x="11869738" y="3305175"/>
          <p14:tracePt t="4142" x="11664950" y="3543300"/>
          <p14:tracePt t="4150" x="11487150" y="3756025"/>
          <p14:tracePt t="4159" x="11291888" y="3951288"/>
          <p14:tracePt t="4165" x="11071225" y="4156075"/>
          <p14:tracePt t="4173" x="10841038" y="4316413"/>
          <p14:tracePt t="4180" x="10594975" y="4435475"/>
          <p14:tracePt t="4189" x="10433050" y="4513263"/>
          <p14:tracePt t="4196" x="10280650" y="4564063"/>
          <p14:tracePt t="4205" x="10179050" y="4589463"/>
          <p14:tracePt t="4213" x="10093325" y="4614863"/>
          <p14:tracePt t="4221" x="10025063" y="4630738"/>
          <p14:tracePt t="4228" x="9966325" y="4648200"/>
          <p14:tracePt t="4235" x="9906000" y="4673600"/>
          <p14:tracePt t="4243" x="9872663" y="4683125"/>
          <p14:tracePt t="4251" x="9812338" y="4699000"/>
          <p14:tracePt t="4258" x="9753600" y="4708525"/>
          <p14:tracePt t="4267" x="9677400" y="4733925"/>
          <p14:tracePt t="4275" x="9617075" y="4749800"/>
          <p14:tracePt t="4283" x="9558338" y="4749800"/>
          <p14:tracePt t="4290" x="9490075" y="4759325"/>
          <p14:tracePt t="4300" x="9431338" y="4775200"/>
          <p14:tracePt t="4307" x="9337675" y="4784725"/>
          <p14:tracePt t="4313" x="9236075" y="4810125"/>
          <p14:tracePt t="4321" x="9107488" y="4827588"/>
          <p14:tracePt t="4328" x="8980488" y="4852988"/>
          <p14:tracePt t="4337" x="8818563" y="4886325"/>
          <p14:tracePt t="4345" x="8648700" y="4929188"/>
          <p14:tracePt t="4353" x="8420100" y="4972050"/>
          <p14:tracePt t="4360" x="8147050" y="5022850"/>
          <p14:tracePt t="4369" x="7807325" y="5099050"/>
          <p14:tracePt t="4376" x="7408863" y="5167313"/>
          <p14:tracePt t="4383" x="7026275" y="5208588"/>
          <p14:tracePt t="4390" x="6635750" y="5157788"/>
          <p14:tracePt t="4400" x="6202363" y="5022850"/>
          <p14:tracePt t="4407" x="5761038" y="4860925"/>
          <p14:tracePt t="4414" x="5327650" y="4699000"/>
          <p14:tracePt t="4423" x="4995863" y="4554538"/>
          <p14:tracePt t="4430" x="4724400" y="4435475"/>
          <p14:tracePt t="4439" x="4529138" y="4333875"/>
          <p14:tracePt t="4446" x="4375150" y="4224338"/>
          <p14:tracePt t="4455" x="4281488" y="4095750"/>
          <p14:tracePt t="4460" x="4205288" y="4002088"/>
          <p14:tracePt t="4469" x="4162425" y="3892550"/>
          <p14:tracePt t="4477" x="4137025" y="3790950"/>
          <p14:tracePt t="4485" x="4129088" y="3705225"/>
          <p14:tracePt t="4492" x="4129088" y="3611563"/>
          <p14:tracePt t="4500" x="4154488" y="3509963"/>
          <p14:tracePt t="4509" x="4179888" y="3408363"/>
          <p14:tracePt t="4516" x="4197350" y="3322638"/>
          <p14:tracePt t="4525" x="4248150" y="3221038"/>
          <p14:tracePt t="4530" x="4316413" y="3101975"/>
          <p14:tracePt t="4539" x="4400550" y="2982913"/>
          <p14:tracePt t="4546" x="4503738" y="2838450"/>
          <p14:tracePt t="4555" x="4638675" y="2701925"/>
          <p14:tracePt t="4563" x="4800600" y="2541588"/>
          <p14:tracePt t="4571" x="4987925" y="2387600"/>
          <p14:tracePt t="4578" x="5191125" y="2243138"/>
          <p14:tracePt t="4587" x="5421313" y="2116138"/>
          <p14:tracePt t="4594" x="5700713" y="1954213"/>
          <p14:tracePt t="4603" x="5997575" y="1819275"/>
          <p14:tracePt t="4608" x="6321425" y="1708150"/>
          <p14:tracePt t="4616" x="6643688" y="1597025"/>
          <p14:tracePt t="4625" x="6932613" y="1530350"/>
          <p14:tracePt t="4633" x="7239000" y="1477963"/>
          <p14:tracePt t="4640" x="7535863" y="1444625"/>
          <p14:tracePt t="4649" x="7807325" y="1419225"/>
          <p14:tracePt t="4657" x="7986713" y="1419225"/>
          <p14:tracePt t="4665" x="8207375" y="1436688"/>
          <p14:tracePt t="4673" x="8428038" y="1477963"/>
          <p14:tracePt t="4680" x="8691563" y="1581150"/>
          <p14:tracePt t="4687" x="8963025" y="1700213"/>
          <p14:tracePt t="4695" x="9158288" y="1809750"/>
          <p14:tracePt t="4703" x="9337675" y="1920875"/>
          <p14:tracePt t="4710" x="9464675" y="2039938"/>
          <p14:tracePt t="4719" x="9550400" y="2133600"/>
          <p14:tracePt t="4727" x="9634538" y="2243138"/>
          <p14:tracePt t="4735" x="9685338" y="2328863"/>
          <p14:tracePt t="4743" x="9710738" y="2430463"/>
          <p14:tracePt t="4751" x="9736138" y="2549525"/>
          <p14:tracePt t="4756" x="9745663" y="2676525"/>
          <p14:tracePt t="4765" x="9753600" y="2805113"/>
          <p14:tracePt t="4773" x="9753600" y="2940050"/>
          <p14:tracePt t="4780" x="9728200" y="3076575"/>
          <p14:tracePt t="4789" x="9702800" y="3211513"/>
          <p14:tracePt t="4797" x="9685338" y="3348038"/>
          <p14:tracePt t="4805" x="9659938" y="3484563"/>
          <p14:tracePt t="4812" x="9626600" y="3629025"/>
          <p14:tracePt t="4821" x="9558338" y="3798888"/>
          <p14:tracePt t="4827" x="9482138" y="4011613"/>
          <p14:tracePt t="4835" x="9388475" y="4249738"/>
          <p14:tracePt t="4842" x="9277350" y="4470400"/>
          <p14:tracePt t="4851" x="9175750" y="4640263"/>
          <p14:tracePt t="4859" x="9048750" y="4792663"/>
          <p14:tracePt t="4867" x="8861425" y="4987925"/>
          <p14:tracePt t="4875" x="8666163" y="5183188"/>
          <p14:tracePt t="4883" x="8462963" y="5319713"/>
          <p14:tracePt t="4890" x="8258175" y="5446713"/>
          <p14:tracePt t="4899" x="8037513" y="5557838"/>
          <p14:tracePt t="4905" x="7791450" y="5668963"/>
          <p14:tracePt t="4913" x="7553325" y="5770563"/>
          <p14:tracePt t="4921" x="7256463" y="5872163"/>
          <p14:tracePt t="4928" x="6958013" y="5991225"/>
          <p14:tracePt t="4937" x="6635750" y="6102350"/>
          <p14:tracePt t="4945" x="6296025" y="6169025"/>
          <p14:tracePt t="4953" x="5913438" y="6229350"/>
          <p14:tracePt t="4960" x="5522913" y="6262688"/>
          <p14:tracePt t="4969" x="5173663" y="6254750"/>
          <p14:tracePt t="4974" x="4859338" y="6186488"/>
          <p14:tracePt t="4983" x="4529138" y="6016625"/>
          <p14:tracePt t="4990" x="4205288" y="5795963"/>
          <p14:tracePt t="5000" x="3822700" y="5472113"/>
          <p14:tracePt t="5006" x="3492500" y="5157788"/>
          <p14:tracePt t="5017" x="3186113" y="4868863"/>
          <p14:tracePt t="5022" x="2965450" y="4579938"/>
          <p14:tracePt t="5031" x="2744788" y="4283075"/>
          <p14:tracePt t="5039" x="2616200" y="4062413"/>
          <p14:tracePt t="5047" x="2497138" y="3790950"/>
          <p14:tracePt t="5053" x="2430463" y="3603625"/>
          <p14:tracePt t="5060" x="2395538" y="3459163"/>
          <p14:tracePt t="5069" x="2379663" y="3330575"/>
          <p14:tracePt t="5076" x="2387600" y="3221038"/>
          <p14:tracePt t="5085" x="2420938" y="3101975"/>
          <p14:tracePt t="5093" x="2489200" y="2965450"/>
          <p14:tracePt t="5101" x="2565400" y="2830513"/>
          <p14:tracePt t="5109" x="2693988" y="2676525"/>
          <p14:tracePt t="5117" x="2863850" y="2489200"/>
          <p14:tracePt t="5125" x="3059113" y="2293938"/>
          <p14:tracePt t="5130" x="3279775" y="2090738"/>
          <p14:tracePt t="5138" x="3568700" y="1870075"/>
          <p14:tracePt t="5147" x="3967163" y="1631950"/>
          <p14:tracePt t="5155" x="4384675" y="1436688"/>
          <p14:tracePt t="5162" x="4826000" y="1274763"/>
          <p14:tracePt t="5171" x="5343525" y="1087438"/>
          <p14:tracePt t="5179" x="5895975" y="942975"/>
          <p14:tracePt t="5187" x="6405563" y="798513"/>
          <p14:tracePt t="5194" x="6889750" y="671513"/>
          <p14:tracePt t="5201" x="7373938" y="577850"/>
          <p14:tracePt t="5209" x="7832725" y="476250"/>
          <p14:tracePt t="5216" x="8189913" y="425450"/>
          <p14:tracePt t="5225" x="8462963" y="390525"/>
          <p14:tracePt t="5233" x="8724900" y="390525"/>
          <p14:tracePt t="5240" x="8963025" y="400050"/>
          <p14:tracePt t="5249" x="9218613" y="441325"/>
          <p14:tracePt t="5257" x="9421813" y="519113"/>
          <p14:tracePt t="5266" x="9583738" y="585788"/>
          <p14:tracePt t="5271" x="9702800" y="654050"/>
          <p14:tracePt t="5279" x="9796463" y="722313"/>
          <p14:tracePt t="5287" x="9890125" y="790575"/>
          <p14:tracePt t="5294" x="9983788" y="874713"/>
          <p14:tracePt t="5303" x="10050463" y="968375"/>
          <p14:tracePt t="5311" x="10118725" y="1044575"/>
          <p14:tracePt t="5319" x="10161588" y="1138238"/>
          <p14:tracePt t="5326" x="10220325" y="1223963"/>
          <p14:tracePt t="5335" x="10255250" y="1317625"/>
          <p14:tracePt t="5342" x="10288588" y="1401763"/>
          <p14:tracePt t="5349" x="10306050" y="1462088"/>
          <p14:tracePt t="5357" x="10323513" y="1530350"/>
          <p14:tracePt t="5366" x="10348913" y="1597025"/>
          <p14:tracePt t="5372" x="10364788" y="1665288"/>
          <p14:tracePt t="5381" x="10390188" y="1725613"/>
          <p14:tracePt t="5389" x="10407650" y="1784350"/>
          <p14:tracePt t="5397" x="10433050" y="1870075"/>
          <p14:tracePt t="5405" x="10450513" y="1963738"/>
          <p14:tracePt t="5413" x="10483850" y="2047875"/>
          <p14:tracePt t="5419" x="10518775" y="2124075"/>
          <p14:tracePt t="5426" x="10544175" y="2200275"/>
          <p14:tracePt t="5435" x="10560050" y="2260600"/>
          <p14:tracePt t="5443" x="10577513" y="2319338"/>
          <p14:tracePt t="5451" x="10602913" y="2387600"/>
          <p14:tracePt t="5458" x="10620375" y="2447925"/>
          <p14:tracePt t="5467" x="10637838" y="2481263"/>
          <p14:tracePt t="5475" x="10653713" y="2532063"/>
          <p14:tracePt t="5482" x="10653713" y="2557463"/>
          <p14:tracePt t="5490" x="10663238" y="2592388"/>
          <p14:tracePt t="5496" x="10663238" y="2651125"/>
          <p14:tracePt t="5505" x="10663238" y="2711450"/>
          <p14:tracePt t="5513" x="10663238" y="2762250"/>
          <p14:tracePt t="5521" x="10663238" y="2820988"/>
          <p14:tracePt t="5528" x="10663238" y="2906713"/>
          <p14:tracePt t="5537" x="10688638" y="3000375"/>
          <p14:tracePt t="5544" x="10688638" y="3094038"/>
          <p14:tracePt t="5553" x="10688638" y="3186113"/>
          <p14:tracePt t="5560" x="10688638" y="3297238"/>
          <p14:tracePt t="5569" x="10688638" y="3390900"/>
          <p14:tracePt t="5574" x="10688638" y="3475038"/>
          <p14:tracePt t="5583" x="10688638" y="3568700"/>
          <p14:tracePt t="5590" x="10688638" y="3662363"/>
          <p14:tracePt t="5599" x="10671175" y="3748088"/>
          <p14:tracePt t="5607" x="10663238" y="3806825"/>
          <p14:tracePt t="5615" x="10653713" y="3867150"/>
          <p14:tracePt t="5623" x="10645775" y="3917950"/>
          <p14:tracePt t="5632" x="10628313" y="3943350"/>
          <p14:tracePt t="5638" x="10628313" y="3986213"/>
          <p14:tracePt t="5644" x="10612438" y="4019550"/>
          <p14:tracePt t="5653" x="10594975" y="4079875"/>
          <p14:tracePt t="5660" x="10569575" y="4156075"/>
          <p14:tracePt t="5669" x="10552113" y="4240213"/>
          <p14:tracePt t="5676" x="10518775" y="4333875"/>
          <p14:tracePt t="5685" x="10483850" y="4419600"/>
          <p14:tracePt t="5692" x="10458450" y="4478338"/>
          <p14:tracePt t="5701" x="10442575" y="4538663"/>
          <p14:tracePt t="5709" x="10433050" y="4572000"/>
          <p14:tracePt t="5716" x="10425113" y="4589463"/>
          <p14:tracePt t="5723" x="10425113" y="4597400"/>
          <p14:tracePt t="5783" x="10425113" y="4605338"/>
          <p14:tracePt t="5790" x="10425113" y="4622800"/>
          <p14:tracePt t="5804" x="10425113" y="4640263"/>
          <p14:tracePt t="5813" x="10425113" y="4657725"/>
          <p14:tracePt t="5821" x="10433050" y="4665663"/>
          <p14:tracePt t="5828" x="10442575" y="4683125"/>
          <p14:tracePt t="5837" x="10442575" y="4699000"/>
          <p14:tracePt t="5867" x="10450513" y="4699000"/>
          <p14:tracePt t="5875" x="10458450" y="4699000"/>
          <p14:tracePt t="5891" x="10458450" y="4691063"/>
          <p14:tracePt t="5910" x="10467975" y="4673600"/>
          <p14:tracePt t="5923" x="10467975" y="4665663"/>
          <p14:tracePt t="5932" x="10475913" y="4657725"/>
          <p14:tracePt t="5938" x="10483850" y="4640263"/>
          <p14:tracePt t="5944" x="10501313" y="4614863"/>
          <p14:tracePt t="5953" x="10509250" y="4579938"/>
          <p14:tracePt t="5960" x="10526713" y="4538663"/>
          <p14:tracePt t="5969" x="10544175" y="4486275"/>
          <p14:tracePt t="5977" x="10560050" y="4460875"/>
          <p14:tracePt t="5985" x="10577513" y="4435475"/>
          <p14:tracePt t="5993" x="10585450" y="4427538"/>
          <p14:tracePt t="6001" x="10594975" y="4419600"/>
          <p14:tracePt t="6008" x="10602913" y="4410075"/>
          <p14:tracePt t="6017" x="10620375" y="4394200"/>
          <p14:tracePt t="6023" x="10637838" y="4384675"/>
          <p14:tracePt t="6032" x="10645775" y="4368800"/>
          <p14:tracePt t="6049" x="10688638" y="4333875"/>
          <p14:tracePt t="6055" x="10704513" y="4325938"/>
          <p14:tracePt t="6063" x="10739438" y="4316413"/>
          <p14:tracePt t="6071" x="10764838" y="4308475"/>
          <p14:tracePt t="6078" x="10823575" y="4308475"/>
          <p14:tracePt t="6087" x="10909300" y="4308475"/>
          <p14:tracePt t="6092" x="11010900" y="4308475"/>
          <p14:tracePt t="6101" x="11147425" y="4308475"/>
          <p14:tracePt t="6109" x="11291888" y="4300538"/>
          <p14:tracePt t="6117" x="11469688" y="4275138"/>
          <p14:tracePt t="6124" x="11664950" y="4249738"/>
          <p14:tracePt t="6133" x="11877675" y="4214813"/>
          <p14:tracePt t="6140" x="12115800" y="4206875"/>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07C614-1EBD-F41C-5F9A-E68A7BB3152C}"/>
              </a:ext>
            </a:extLst>
          </p:cNvPr>
          <p:cNvSpPr txBox="1"/>
          <p:nvPr/>
        </p:nvSpPr>
        <p:spPr>
          <a:xfrm>
            <a:off x="722907" y="1328457"/>
            <a:ext cx="11122701" cy="4524315"/>
          </a:xfrm>
          <a:prstGeom prst="rect">
            <a:avLst/>
          </a:prstGeom>
          <a:noFill/>
        </p:spPr>
        <p:txBody>
          <a:bodyPr wrap="square">
            <a:spAutoFit/>
          </a:bodyPr>
          <a:lstStyle/>
          <a:p>
            <a:pPr algn="ctr"/>
            <a:r>
              <a:rPr lang="en-US" sz="9600" b="1"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Popularity based recommendation engine </a:t>
            </a:r>
            <a:endParaRPr lang="en-IN" sz="9600" dirty="0"/>
          </a:p>
        </p:txBody>
      </p:sp>
      <p:pic>
        <p:nvPicPr>
          <p:cNvPr id="2" name="Audio 1">
            <a:hlinkClick r:id="" action="ppaction://media"/>
            <a:extLst>
              <a:ext uri="{FF2B5EF4-FFF2-40B4-BE49-F238E27FC236}">
                <a16:creationId xmlns:a16="http://schemas.microsoft.com/office/drawing/2014/main" id="{51520661-C115-BF63-B797-13B19F91E7E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86962444"/>
      </p:ext>
    </p:extLst>
  </p:cSld>
  <p:clrMapOvr>
    <a:masterClrMapping/>
  </p:clrMapOvr>
  <mc:AlternateContent xmlns:mc="http://schemas.openxmlformats.org/markup-compatibility/2006">
    <mc:Choice xmlns:p14="http://schemas.microsoft.com/office/powerpoint/2010/main" Requires="p14">
      <p:transition spd="slow" p14:dur="2000" advTm="19212"/>
    </mc:Choice>
    <mc:Fallback>
      <p:transition spd="slow" advTm="19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5679" x="11766550" y="2532063"/>
          <p14:tracePt t="5687" x="11580813" y="2362200"/>
          <p14:tracePt t="5695" x="11376025" y="2235200"/>
          <p14:tracePt t="5703" x="11256963" y="2159000"/>
          <p14:tracePt t="5711" x="11206163" y="2116138"/>
          <p14:tracePt t="5719" x="11188700" y="2098675"/>
          <p14:tracePt t="5727" x="11188700" y="2090738"/>
          <p14:tracePt t="5741" x="11206163" y="2082800"/>
          <p14:tracePt t="5750" x="11223625" y="2065338"/>
          <p14:tracePt t="5757" x="11231563" y="2055813"/>
          <p14:tracePt t="5767" x="11249025" y="2047875"/>
          <p14:tracePt t="5773" x="11266488" y="2047875"/>
          <p14:tracePt t="5781" x="11274425" y="2039938"/>
          <p14:tracePt t="5789" x="11291888" y="2039938"/>
          <p14:tracePt t="5797" x="11299825" y="2039938"/>
          <p14:tracePt t="5805" x="11317288" y="2039938"/>
          <p14:tracePt t="5813" x="11333163" y="2039938"/>
          <p14:tracePt t="5819" x="11342688" y="2039938"/>
          <p14:tracePt t="5827" x="11368088" y="2039938"/>
          <p14:tracePt t="5835" x="11393488" y="2039938"/>
          <p14:tracePt t="5843" x="11401425" y="2039938"/>
          <p14:tracePt t="5851" x="11418888" y="2039938"/>
          <p14:tracePt t="5859" x="11436350" y="2039938"/>
          <p14:tracePt t="5867" x="11444288" y="2039938"/>
          <p14:tracePt t="5875" x="11452225" y="2039938"/>
          <p14:tracePt t="5899" x="11461750" y="2039938"/>
          <p14:tracePt t="6253" x="11461750" y="2047875"/>
          <p14:tracePt t="6271" x="11469688" y="2055813"/>
          <p14:tracePt t="6288" x="11477625" y="2055813"/>
          <p14:tracePt t="6295" x="11477625" y="2065338"/>
          <p14:tracePt t="6455" x="11487150" y="2065338"/>
          <p14:tracePt t="6493" x="11512550" y="2082800"/>
          <p14:tracePt t="6501" x="11563350" y="2116138"/>
          <p14:tracePt t="6509" x="11657013" y="2184400"/>
          <p14:tracePt t="6517" x="11766550" y="2268538"/>
          <p14:tracePt t="6525" x="11885613" y="2354263"/>
          <p14:tracePt t="6533" x="11979275" y="2422525"/>
          <p14:tracePt t="6541" x="12039600" y="2473325"/>
          <p14:tracePt t="6549" x="12090400" y="2506663"/>
          <p14:tracePt t="6557" x="12123738" y="2524125"/>
          <p14:tracePt t="6563" x="12149138" y="2549525"/>
          <p14:tracePt t="6571" x="12184063" y="2574925"/>
          <p14:tracePt t="10305" x="12055475" y="4470400"/>
          <p14:tracePt t="10313" x="11979275" y="4605338"/>
          <p14:tracePt t="10321" x="11920538" y="4741863"/>
          <p14:tracePt t="10329" x="11860213" y="4843463"/>
          <p14:tracePt t="10335" x="11818938" y="4919663"/>
          <p14:tracePt t="10343" x="11784013" y="4946650"/>
          <p14:tracePt t="10351" x="11766550" y="4954588"/>
          <p14:tracePt t="10359" x="11758613" y="4954588"/>
          <p14:tracePt t="10387" x="11758613" y="4946650"/>
          <p14:tracePt t="10395" x="11758613" y="4919663"/>
          <p14:tracePt t="10401" x="11758613" y="4868863"/>
          <p14:tracePt t="10409" x="11784013" y="4810125"/>
          <p14:tracePt t="10417" x="11801475" y="4724400"/>
          <p14:tracePt t="10425" x="11826875" y="4648200"/>
          <p14:tracePt t="10433" x="11844338" y="4589463"/>
          <p14:tracePt t="10441" x="11869738" y="4521200"/>
          <p14:tracePt t="10449" x="11885613" y="4460875"/>
          <p14:tracePt t="10457" x="11903075" y="4419600"/>
          <p14:tracePt t="10466" x="11911013" y="4384675"/>
          <p14:tracePt t="10471" x="11920538" y="4368800"/>
          <p14:tracePt t="10480" x="11920538" y="4351338"/>
          <p14:tracePt t="10495" x="11928475" y="4333875"/>
          <p14:tracePt t="10503" x="11928475" y="4325938"/>
          <p14:tracePt t="10519" x="11936413" y="4308475"/>
          <p14:tracePt t="10529" x="11953875" y="4291013"/>
          <p14:tracePt t="10535" x="11979275" y="4265613"/>
          <p14:tracePt t="10543" x="12030075" y="4214813"/>
          <p14:tracePt t="10551" x="12098338" y="4171950"/>
          <p14:tracePt t="10557" x="12158663" y="4130675"/>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0AE92E-7DC0-74FA-3F6E-FE86BE404DC0}"/>
              </a:ext>
            </a:extLst>
          </p:cNvPr>
          <p:cNvSpPr/>
          <p:nvPr/>
        </p:nvSpPr>
        <p:spPr>
          <a:xfrm>
            <a:off x="403412" y="2967335"/>
            <a:ext cx="11107270" cy="1754326"/>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Does Popularity differs for different countries?</a:t>
            </a:r>
          </a:p>
        </p:txBody>
      </p:sp>
      <p:pic>
        <p:nvPicPr>
          <p:cNvPr id="4" name="Audio 3">
            <a:hlinkClick r:id="" action="ppaction://media"/>
            <a:extLst>
              <a:ext uri="{FF2B5EF4-FFF2-40B4-BE49-F238E27FC236}">
                <a16:creationId xmlns:a16="http://schemas.microsoft.com/office/drawing/2014/main" id="{789DDD0B-C705-E2BC-0758-FE56A557928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05456053"/>
      </p:ext>
    </p:extLst>
  </p:cSld>
  <p:clrMapOvr>
    <a:masterClrMapping/>
  </p:clrMapOvr>
  <mc:AlternateContent xmlns:mc="http://schemas.openxmlformats.org/markup-compatibility/2006">
    <mc:Choice xmlns:p14="http://schemas.microsoft.com/office/powerpoint/2010/main" Requires="p14">
      <p:transition spd="slow" p14:dur="2000" advTm="17192"/>
    </mc:Choice>
    <mc:Fallback>
      <p:transition spd="slow" advTm="17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0975" x="280988" y="1716088"/>
          <p14:tracePt t="10982" x="433388" y="1716088"/>
          <p14:tracePt t="10990" x="560388" y="1716088"/>
          <p14:tracePt t="10998" x="671513" y="1716088"/>
          <p14:tracePt t="11004" x="765175" y="1700213"/>
          <p14:tracePt t="11012" x="849313" y="1690688"/>
          <p14:tracePt t="11019" x="950913" y="1682750"/>
          <p14:tracePt t="11027" x="1044575" y="1682750"/>
          <p14:tracePt t="11036" x="1130300" y="1682750"/>
          <p14:tracePt t="11043" x="1231900" y="1682750"/>
          <p14:tracePt t="11051" x="1325563" y="1716088"/>
          <p14:tracePt t="11059" x="1427163" y="1758950"/>
          <p14:tracePt t="11067" x="1528763" y="1784350"/>
          <p14:tracePt t="11073" x="1614488" y="1819275"/>
          <p14:tracePt t="11081" x="1708150" y="1844675"/>
          <p14:tracePt t="11089" x="1776413" y="1860550"/>
          <p14:tracePt t="11098" x="1868488" y="1885950"/>
          <p14:tracePt t="11105" x="1928813" y="1895475"/>
          <p14:tracePt t="11114" x="2005013" y="1911350"/>
          <p14:tracePt t="11121" x="2090738" y="1938338"/>
          <p14:tracePt t="11129" x="2192338" y="1963738"/>
          <p14:tracePt t="11137" x="2301875" y="1971675"/>
          <p14:tracePt t="11143" x="2420938" y="1979613"/>
          <p14:tracePt t="11151" x="2549525" y="2005013"/>
          <p14:tracePt t="11159" x="2676525" y="2005013"/>
          <p14:tracePt t="11167" x="2803525" y="2005013"/>
          <p14:tracePt t="11176" x="2930525" y="2014538"/>
          <p14:tracePt t="11183" x="3067050" y="2014538"/>
          <p14:tracePt t="11192" x="3228975" y="2030413"/>
          <p14:tracePt t="11199" x="3381375" y="2055813"/>
          <p14:tracePt t="11207" x="3525838" y="2065338"/>
          <p14:tracePt t="11215" x="3670300" y="2073275"/>
          <p14:tracePt t="11221" x="3806825" y="2090738"/>
          <p14:tracePt t="11229" x="3951288" y="2098675"/>
          <p14:tracePt t="11237" x="4078288" y="2124075"/>
          <p14:tracePt t="11246" x="4222750" y="2149475"/>
          <p14:tracePt t="11253" x="4367213" y="2174875"/>
          <p14:tracePt t="11261" x="4503738" y="2209800"/>
          <p14:tracePt t="11269" x="4638675" y="2235200"/>
          <p14:tracePt t="11277" x="4775200" y="2268538"/>
          <p14:tracePt t="11285" x="4945063" y="2319338"/>
          <p14:tracePt t="11292" x="5097463" y="2371725"/>
          <p14:tracePt t="11299" x="5284788" y="2455863"/>
          <p14:tracePt t="11309" x="5437188" y="2524125"/>
          <p14:tracePt t="11315" x="5616575" y="2557463"/>
          <p14:tracePt t="11323" x="5743575" y="2582863"/>
          <p14:tracePt t="11331" x="5853113" y="2608263"/>
          <p14:tracePt t="11339" x="5946775" y="2625725"/>
          <p14:tracePt t="11347" x="6032500" y="2651125"/>
          <p14:tracePt t="11355" x="6134100" y="2676525"/>
          <p14:tracePt t="11363" x="6235700" y="2693988"/>
          <p14:tracePt t="11371" x="6380163" y="2719388"/>
          <p14:tracePt t="11377" x="6516688" y="2744788"/>
          <p14:tracePt t="11385" x="6661150" y="2752725"/>
          <p14:tracePt t="11393" x="6813550" y="2770188"/>
          <p14:tracePt t="11401" x="6958013" y="2787650"/>
          <p14:tracePt t="11409" x="7085013" y="2805113"/>
          <p14:tracePt t="11417" x="7196138" y="2813050"/>
          <p14:tracePt t="11425" x="7289800" y="2838450"/>
          <p14:tracePt t="11433" x="7366000" y="2855913"/>
          <p14:tracePt t="11442" x="7434263" y="2881313"/>
          <p14:tracePt t="11447" x="7527925" y="2897188"/>
          <p14:tracePt t="11455" x="7612063" y="2922588"/>
          <p14:tracePt t="11463" x="7731125" y="2965450"/>
          <p14:tracePt t="11471" x="7893050" y="3008313"/>
          <p14:tracePt t="11480" x="8070850" y="3059113"/>
          <p14:tracePt t="11487" x="8308975" y="3160713"/>
          <p14:tracePt t="11495" x="8597900" y="3246438"/>
          <p14:tracePt t="11503" x="8886825" y="3305175"/>
          <p14:tracePt t="11511" x="9183688" y="3340100"/>
          <p14:tracePt t="11519" x="9490075" y="3390900"/>
          <p14:tracePt t="11525" x="9796463" y="3424238"/>
          <p14:tracePt t="11533" x="10042525" y="3475038"/>
          <p14:tracePt t="11542" x="10237788" y="3502025"/>
          <p14:tracePt t="11549" x="10382250" y="3527425"/>
          <p14:tracePt t="11559" x="10483850" y="3552825"/>
          <p14:tracePt t="11565" x="10544175" y="3568700"/>
          <p14:tracePt t="11574" x="10552113" y="3568700"/>
          <p14:tracePt t="11635" x="10552113" y="3560763"/>
          <p14:tracePt t="11647" x="10552113" y="3552825"/>
          <p14:tracePt t="11663" x="10552113" y="3543300"/>
          <p14:tracePt t="11895" x="10544175" y="3543300"/>
          <p14:tracePt t="11915" x="10534650" y="3535363"/>
          <p14:tracePt t="11923" x="10526713" y="3517900"/>
          <p14:tracePt t="11931" x="10509250" y="3502025"/>
          <p14:tracePt t="11940" x="10501313" y="3484563"/>
          <p14:tracePt t="11947" x="10483850" y="3467100"/>
          <p14:tracePt t="11955" x="10483850" y="3449638"/>
          <p14:tracePt t="11964" x="10483850" y="3441700"/>
          <p14:tracePt t="11970" x="10483850" y="3424238"/>
          <p14:tracePt t="11978" x="10475913" y="3416300"/>
          <p14:tracePt t="12282" x="10475913" y="3408363"/>
          <p14:tracePt t="12290" x="10483850" y="3408363"/>
          <p14:tracePt t="12298" x="10501313" y="3390900"/>
          <p14:tracePt t="12307" x="10509250" y="3390900"/>
          <p14:tracePt t="12314" x="10526713" y="3382963"/>
          <p14:tracePt t="12322" x="10534650" y="3382963"/>
          <p14:tracePt t="12330" x="10552113" y="3382963"/>
          <p14:tracePt t="12338" x="10560050" y="3382963"/>
          <p14:tracePt t="12344" x="10569575" y="3382963"/>
          <p14:tracePt t="12352" x="10585450" y="3382963"/>
          <p14:tracePt t="12360" x="10594975" y="3373438"/>
          <p14:tracePt t="12368" x="10602913" y="3373438"/>
          <p14:tracePt t="12380" x="10612438" y="3373438"/>
          <p14:tracePt t="12520" x="10612438" y="3365500"/>
          <p14:tracePt t="12667" x="10620375" y="3365500"/>
          <p14:tracePt t="12679" x="10637838" y="3355975"/>
          <p14:tracePt t="12687" x="10679113" y="3348038"/>
          <p14:tracePt t="12697" x="10739438" y="3340100"/>
          <p14:tracePt t="12703" x="10798175" y="3322638"/>
          <p14:tracePt t="12711" x="10874375" y="3297238"/>
          <p14:tracePt t="12719" x="10993438" y="3263900"/>
          <p14:tracePt t="12725" x="11122025" y="3221038"/>
          <p14:tracePt t="12733" x="11266488" y="3178175"/>
          <p14:tracePt t="12742" x="11452225" y="3127375"/>
          <p14:tracePt t="12749" x="11690350" y="3051175"/>
          <p14:tracePt t="12757" x="11834813" y="3016250"/>
          <p14:tracePt t="12766" x="11936413" y="2990850"/>
          <p14:tracePt t="12774" x="12004675" y="2965450"/>
          <p14:tracePt t="12781" x="12072938" y="2949575"/>
          <p14:tracePt t="12789" x="12133263" y="291465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4CE766-C59A-0968-A76F-BC870A19E2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768" y="941359"/>
            <a:ext cx="8717280" cy="4556760"/>
          </a:xfrm>
          <a:prstGeom prst="rect">
            <a:avLst/>
          </a:prstGeom>
        </p:spPr>
      </p:pic>
      <p:sp>
        <p:nvSpPr>
          <p:cNvPr id="4" name="TextBox 3">
            <a:extLst>
              <a:ext uri="{FF2B5EF4-FFF2-40B4-BE49-F238E27FC236}">
                <a16:creationId xmlns:a16="http://schemas.microsoft.com/office/drawing/2014/main" id="{A6902648-2103-E9AD-CBED-FA57EC441960}"/>
              </a:ext>
            </a:extLst>
          </p:cNvPr>
          <p:cNvSpPr txBox="1"/>
          <p:nvPr/>
        </p:nvSpPr>
        <p:spPr>
          <a:xfrm>
            <a:off x="212464" y="5560872"/>
            <a:ext cx="11170920" cy="1600438"/>
          </a:xfrm>
          <a:prstGeom prst="rect">
            <a:avLst/>
          </a:prstGeom>
          <a:noFill/>
        </p:spPr>
        <p:txBody>
          <a:bodyPr wrap="square" rtlCol="0">
            <a:spAutoFit/>
          </a:bodyPr>
          <a:lstStyle/>
          <a:p>
            <a:pPr algn="l">
              <a:buFont typeface="+mj-lt"/>
              <a:buAutoNum type="arabicPeriod"/>
            </a:pPr>
            <a:r>
              <a:rPr lang="en-US" sz="1600" b="1" i="0" dirty="0">
                <a:solidFill>
                  <a:srgbClr val="000000"/>
                </a:solidFill>
                <a:effectLst/>
                <a:latin typeface="Helvetica Neue"/>
              </a:rPr>
              <a:t>The above chart shows the top 10 books in whole collection. We can recommend these books to the people who don't provide information about their age or country</a:t>
            </a:r>
            <a:endParaRPr lang="en-US" sz="1600" b="0" i="0" dirty="0">
              <a:solidFill>
                <a:srgbClr val="000000"/>
              </a:solidFill>
              <a:effectLst/>
              <a:latin typeface="Helvetica Neue"/>
            </a:endParaRPr>
          </a:p>
          <a:p>
            <a:pPr algn="l">
              <a:buFont typeface="+mj-lt"/>
              <a:buAutoNum type="arabicPeriod"/>
            </a:pPr>
            <a:r>
              <a:rPr lang="en-US" sz="1600" b="1" i="0" dirty="0">
                <a:solidFill>
                  <a:srgbClr val="000000"/>
                </a:solidFill>
                <a:effectLst/>
                <a:latin typeface="Helvetica Neue"/>
              </a:rPr>
              <a:t>"The Lovely Bones : A Novel" is the most popular book even though it is read by less number of people(around 500) as compared to "Wild Animus" which is read by around 1750 people. But "Wild Animus" is the 6th Popular book.</a:t>
            </a:r>
            <a:endParaRPr lang="en-US" sz="1600" b="0" i="0" dirty="0">
              <a:solidFill>
                <a:srgbClr val="000000"/>
              </a:solidFill>
              <a:effectLst/>
              <a:latin typeface="Helvetica Neue"/>
            </a:endParaRPr>
          </a:p>
          <a:p>
            <a:endParaRPr lang="en-IN" dirty="0"/>
          </a:p>
        </p:txBody>
      </p:sp>
      <p:sp>
        <p:nvSpPr>
          <p:cNvPr id="2" name="TextBox 1">
            <a:extLst>
              <a:ext uri="{FF2B5EF4-FFF2-40B4-BE49-F238E27FC236}">
                <a16:creationId xmlns:a16="http://schemas.microsoft.com/office/drawing/2014/main" id="{50D7BB06-C1C8-7A15-7849-7BCBF2B892BE}"/>
              </a:ext>
            </a:extLst>
          </p:cNvPr>
          <p:cNvSpPr txBox="1"/>
          <p:nvPr/>
        </p:nvSpPr>
        <p:spPr>
          <a:xfrm>
            <a:off x="1990164" y="166383"/>
            <a:ext cx="7520007" cy="646331"/>
          </a:xfrm>
          <a:prstGeom prst="rect">
            <a:avLst/>
          </a:prstGeom>
          <a:noFill/>
        </p:spPr>
        <p:txBody>
          <a:bodyPr wrap="none" rtlCol="0">
            <a:spAutoFit/>
          </a:bodyPr>
          <a:lstStyle/>
          <a:p>
            <a:r>
              <a:rPr lang="en-IN" sz="3600" b="1" dirty="0">
                <a:effectLst>
                  <a:outerShdw blurRad="38100" dist="38100" dir="2700000" algn="tl">
                    <a:srgbClr val="000000">
                      <a:alpha val="43137"/>
                    </a:srgbClr>
                  </a:outerShdw>
                </a:effectLst>
              </a:rPr>
              <a:t>Popular book in whole collection</a:t>
            </a:r>
          </a:p>
        </p:txBody>
      </p:sp>
      <p:pic>
        <p:nvPicPr>
          <p:cNvPr id="5" name="Audio 4">
            <a:hlinkClick r:id="" action="ppaction://media"/>
            <a:extLst>
              <a:ext uri="{FF2B5EF4-FFF2-40B4-BE49-F238E27FC236}">
                <a16:creationId xmlns:a16="http://schemas.microsoft.com/office/drawing/2014/main" id="{1CF43EEF-A1E1-172F-6BEB-9AD61988E4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01701802"/>
      </p:ext>
    </p:extLst>
  </p:cSld>
  <p:clrMapOvr>
    <a:masterClrMapping/>
  </p:clrMapOvr>
  <mc:AlternateContent xmlns:mc="http://schemas.openxmlformats.org/markup-compatibility/2006">
    <mc:Choice xmlns:p14="http://schemas.microsoft.com/office/powerpoint/2010/main" Requires="p14">
      <p:transition spd="slow" p14:dur="2000" advTm="24623"/>
    </mc:Choice>
    <mc:Fallback>
      <p:transition spd="slow" advTm="24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470" x="11725275" y="2422525"/>
          <p14:tracePt t="478" x="11291888" y="2303463"/>
          <p14:tracePt t="486" x="10848975" y="2243138"/>
          <p14:tracePt t="493" x="10415588" y="2243138"/>
          <p14:tracePt t="500" x="9898063" y="2243138"/>
          <p14:tracePt t="508" x="9294813" y="2227263"/>
          <p14:tracePt t="516" x="8709025" y="2200275"/>
          <p14:tracePt t="524" x="8121650" y="2260600"/>
          <p14:tracePt t="532" x="7621588" y="2336800"/>
          <p14:tracePt t="540" x="7221538" y="2430463"/>
          <p14:tracePt t="548" x="6873875" y="2541588"/>
          <p14:tracePt t="556" x="6550025" y="2651125"/>
          <p14:tracePt t="564" x="6261100" y="2736850"/>
          <p14:tracePt t="570" x="5964238" y="2838450"/>
          <p14:tracePt t="578" x="5761038" y="2914650"/>
          <p14:tracePt t="586" x="5599113" y="2982913"/>
          <p14:tracePt t="594" x="5472113" y="3041650"/>
          <p14:tracePt t="602" x="5394325" y="3084513"/>
          <p14:tracePt t="610" x="5343525" y="3101975"/>
          <p14:tracePt t="618" x="5310188" y="3119438"/>
          <p14:tracePt t="627" x="5302250" y="3119438"/>
          <p14:tracePt t="680" x="5284788" y="3109913"/>
          <p14:tracePt t="688" x="5267325" y="3094038"/>
          <p14:tracePt t="696" x="5249863" y="3076575"/>
          <p14:tracePt t="704" x="5233988" y="3041650"/>
          <p14:tracePt t="712" x="5224463" y="3025775"/>
          <p14:tracePt t="718" x="5208588" y="3000375"/>
          <p14:tracePt t="726" x="5191125" y="2974975"/>
          <p14:tracePt t="734" x="5183188" y="2957513"/>
          <p14:tracePt t="743" x="5173663" y="2949575"/>
          <p14:tracePt t="750" x="5173663" y="2932113"/>
          <p14:tracePt t="759" x="5165725" y="2922588"/>
          <p14:tracePt t="766" x="5165725" y="2914650"/>
          <p14:tracePt t="774" x="5165725" y="2897188"/>
          <p14:tracePt t="782" x="5165725" y="2881313"/>
          <p14:tracePt t="790" x="5165725" y="2863850"/>
          <p14:tracePt t="796" x="5165725" y="2820988"/>
          <p14:tracePt t="804" x="5165725" y="2778125"/>
          <p14:tracePt t="812" x="5165725" y="2719388"/>
          <p14:tracePt t="820" x="5165725" y="2660650"/>
          <p14:tracePt t="828" x="5173663" y="2600325"/>
          <p14:tracePt t="836" x="5191125" y="2549525"/>
          <p14:tracePt t="844" x="5216525" y="2489200"/>
          <p14:tracePt t="852" x="5233988" y="2430463"/>
          <p14:tracePt t="860" x="5249863" y="2371725"/>
          <p14:tracePt t="868" x="5276850" y="2319338"/>
          <p14:tracePt t="877" x="5292725" y="2293938"/>
          <p14:tracePt t="882" x="5318125" y="2278063"/>
          <p14:tracePt t="890" x="5343525" y="2260600"/>
          <p14:tracePt t="898" x="5368925" y="2243138"/>
          <p14:tracePt t="906" x="5403850" y="2227263"/>
          <p14:tracePt t="914" x="5429250" y="2217738"/>
          <p14:tracePt t="922" x="5446713" y="2209800"/>
          <p14:tracePt t="930" x="5497513" y="2200275"/>
          <p14:tracePt t="938" x="5538788" y="2174875"/>
          <p14:tracePt t="944" x="5599113" y="2159000"/>
          <p14:tracePt t="952" x="5692775" y="2133600"/>
          <p14:tracePt t="961" x="5794375" y="2116138"/>
          <p14:tracePt t="968" x="5930900" y="2090738"/>
          <p14:tracePt t="976" x="6091238" y="2065338"/>
          <p14:tracePt t="984" x="6253163" y="2039938"/>
          <p14:tracePt t="992" x="6397625" y="2039938"/>
          <p14:tracePt t="1000" x="6534150" y="2039938"/>
          <p14:tracePt t="1009" x="6669088" y="2039938"/>
          <p14:tracePt t="1016" x="6780213" y="2065338"/>
          <p14:tracePt t="1022" x="6881813" y="2090738"/>
          <p14:tracePt t="1030" x="6967538" y="2108200"/>
          <p14:tracePt t="1038" x="7043738" y="2133600"/>
          <p14:tracePt t="1046" x="7119938" y="2149475"/>
          <p14:tracePt t="1054" x="7178675" y="2174875"/>
          <p14:tracePt t="1062" x="7256463" y="2192338"/>
          <p14:tracePt t="1070" x="7332663" y="2217738"/>
          <p14:tracePt t="1078" x="7400925" y="2235200"/>
          <p14:tracePt t="1086" x="7477125" y="2260600"/>
          <p14:tracePt t="1092" x="7553325" y="2278063"/>
          <p14:tracePt t="1100" x="7629525" y="2303463"/>
          <p14:tracePt t="1109" x="7688263" y="2319338"/>
          <p14:tracePt t="1116" x="7766050" y="2344738"/>
          <p14:tracePt t="1124" x="7824788" y="2362200"/>
          <p14:tracePt t="1132" x="7885113" y="2387600"/>
          <p14:tracePt t="1140" x="7943850" y="2405063"/>
          <p14:tracePt t="1148" x="8012113" y="2422525"/>
          <p14:tracePt t="1156" x="8070850" y="2447925"/>
          <p14:tracePt t="1164" x="8113713" y="2463800"/>
          <p14:tracePt t="1170" x="8164513" y="2473325"/>
          <p14:tracePt t="1178" x="8199438" y="2481263"/>
          <p14:tracePt t="1186" x="8224838" y="2498725"/>
          <p14:tracePt t="1194" x="8250238" y="2506663"/>
          <p14:tracePt t="1202" x="8301038" y="2524125"/>
          <p14:tracePt t="1210" x="8377238" y="2549525"/>
          <p14:tracePt t="1218" x="8478838" y="2566988"/>
          <p14:tracePt t="1226" x="8623300" y="2608263"/>
          <p14:tracePt t="1234" x="8828088" y="2643188"/>
          <p14:tracePt t="1242" x="9074150" y="2676525"/>
          <p14:tracePt t="1248" x="9328150" y="2744788"/>
          <p14:tracePt t="1256" x="9558338" y="2805113"/>
          <p14:tracePt t="1264" x="9702800" y="2838450"/>
          <p14:tracePt t="1272" x="9829800" y="2863850"/>
          <p14:tracePt t="1280" x="9906000" y="2871788"/>
          <p14:tracePt t="1288" x="9931400" y="2871788"/>
          <p14:tracePt t="1296" x="9948863" y="2871788"/>
          <p14:tracePt t="1322" x="9948863" y="2863850"/>
          <p14:tracePt t="1350" x="9948863" y="2855913"/>
          <p14:tracePt t="1396" x="9948863" y="2846388"/>
          <p14:tracePt t="23536" x="10025063" y="2770188"/>
          <p14:tracePt t="23544" x="10204450" y="2600325"/>
          <p14:tracePt t="23552" x="10450513" y="2371725"/>
          <p14:tracePt t="23560" x="10628313" y="2235200"/>
          <p14:tracePt t="23568" x="10704513" y="2174875"/>
          <p14:tracePt t="23574" x="10782300" y="2159000"/>
          <p14:tracePt t="23582" x="10823575" y="2141538"/>
          <p14:tracePt t="23590" x="10858500" y="2141538"/>
          <p14:tracePt t="23598" x="10891838" y="2149475"/>
          <p14:tracePt t="23606" x="10926763" y="2166938"/>
          <p14:tracePt t="23614" x="10977563" y="2192338"/>
          <p14:tracePt t="23622" x="11036300" y="2227263"/>
          <p14:tracePt t="23630" x="11104563" y="2293938"/>
          <p14:tracePt t="23638" x="11198225" y="2362200"/>
          <p14:tracePt t="23646" x="11291888" y="2422525"/>
          <p14:tracePt t="23652" x="11376025" y="2489200"/>
          <p14:tracePt t="23660" x="11503025" y="2566988"/>
          <p14:tracePt t="23668" x="11657013" y="2676525"/>
          <p14:tracePt t="23676" x="11834813" y="2795588"/>
          <p14:tracePt t="23684" x="11988800" y="2906713"/>
          <p14:tracePt t="23692" x="12072938" y="2982913"/>
          <p14:tracePt t="23700" x="12141200" y="3051175"/>
          <p14:tracePt t="23762" x="12080875" y="3943350"/>
          <p14:tracePt t="23771" x="11988800" y="4002088"/>
          <p14:tracePt t="23778" x="11928475" y="4019550"/>
          <p14:tracePt t="23786" x="11885613" y="4019550"/>
          <p14:tracePt t="23794" x="11869738" y="4019550"/>
          <p14:tracePt t="23800" x="11860213" y="4019550"/>
          <p14:tracePt t="23808" x="11852275" y="4011613"/>
          <p14:tracePt t="23816" x="11844338" y="3994150"/>
          <p14:tracePt t="23825" x="11834813" y="3976688"/>
          <p14:tracePt t="23832" x="11826875" y="3968750"/>
          <p14:tracePt t="23840" x="11818938" y="3951288"/>
          <p14:tracePt t="23848" x="11818938" y="3935413"/>
          <p14:tracePt t="23856" x="11818938" y="3925888"/>
          <p14:tracePt t="23864" x="11818938" y="3908425"/>
          <p14:tracePt t="23871" x="11818938" y="3892550"/>
          <p14:tracePt t="23878" x="11818938" y="3883025"/>
          <p14:tracePt t="23888" x="11818938" y="3867150"/>
          <p14:tracePt t="23894" x="11826875" y="3849688"/>
          <p14:tracePt t="23902" x="11852275" y="3841750"/>
          <p14:tracePt t="23910" x="11885613" y="3806825"/>
          <p14:tracePt t="23918" x="11953875" y="3756025"/>
          <p14:tracePt t="23926" x="12030075" y="3722688"/>
          <p14:tracePt t="23934" x="12090400" y="3705225"/>
          <p14:tracePt t="23942" x="12149138" y="3679825"/>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8DCD71F-4ADD-B450-D2B5-74C7CBF325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071" y="1000462"/>
            <a:ext cx="7987554" cy="41901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C0648C5-AD08-FB37-937C-FF604BBC7D5D}"/>
              </a:ext>
            </a:extLst>
          </p:cNvPr>
          <p:cNvSpPr txBox="1"/>
          <p:nvPr/>
        </p:nvSpPr>
        <p:spPr>
          <a:xfrm>
            <a:off x="3030071" y="233082"/>
            <a:ext cx="4902304" cy="646331"/>
          </a:xfrm>
          <a:prstGeom prst="rect">
            <a:avLst/>
          </a:prstGeom>
          <a:noFill/>
        </p:spPr>
        <p:txBody>
          <a:bodyPr wrap="none" rtlCol="0">
            <a:spAutoFit/>
          </a:bodyPr>
          <a:lstStyle/>
          <a:p>
            <a:r>
              <a:rPr lang="en-IN" sz="3600" b="1" dirty="0">
                <a:effectLst>
                  <a:outerShdw blurRad="38100" dist="38100" dir="2700000" algn="tl">
                    <a:srgbClr val="000000">
                      <a:alpha val="43137"/>
                    </a:srgbClr>
                  </a:outerShdw>
                </a:effectLst>
              </a:rPr>
              <a:t>Popular books in USA</a:t>
            </a:r>
          </a:p>
        </p:txBody>
      </p:sp>
      <p:sp>
        <p:nvSpPr>
          <p:cNvPr id="4" name="TextBox 3">
            <a:extLst>
              <a:ext uri="{FF2B5EF4-FFF2-40B4-BE49-F238E27FC236}">
                <a16:creationId xmlns:a16="http://schemas.microsoft.com/office/drawing/2014/main" id="{F0377299-6CB8-1EA3-D3E2-A44ACAB2EC1E}"/>
              </a:ext>
            </a:extLst>
          </p:cNvPr>
          <p:cNvSpPr txBox="1"/>
          <p:nvPr/>
        </p:nvSpPr>
        <p:spPr>
          <a:xfrm>
            <a:off x="313765" y="5395873"/>
            <a:ext cx="11358282" cy="923330"/>
          </a:xfrm>
          <a:prstGeom prst="rect">
            <a:avLst/>
          </a:prstGeom>
          <a:noFill/>
        </p:spPr>
        <p:txBody>
          <a:bodyPr wrap="square">
            <a:spAutoFit/>
          </a:bodyPr>
          <a:lstStyle/>
          <a:p>
            <a:pPr algn="l">
              <a:buFont typeface="+mj-lt"/>
              <a:buAutoNum type="arabicPeriod"/>
            </a:pPr>
            <a:r>
              <a:rPr lang="en-US" b="1" i="0" dirty="0">
                <a:solidFill>
                  <a:srgbClr val="000000"/>
                </a:solidFill>
                <a:effectLst/>
                <a:latin typeface="Helvetica Neue"/>
              </a:rPr>
              <a:t>The above graph shows top 10 popular books in USA.</a:t>
            </a:r>
            <a:endParaRPr lang="en-US" b="0" i="0" dirty="0">
              <a:solidFill>
                <a:srgbClr val="000000"/>
              </a:solidFill>
              <a:effectLst/>
              <a:latin typeface="Helvetica Neue"/>
            </a:endParaRPr>
          </a:p>
          <a:p>
            <a:pPr algn="l">
              <a:buFont typeface="+mj-lt"/>
              <a:buAutoNum type="arabicPeriod"/>
            </a:pPr>
            <a:r>
              <a:rPr lang="en-US" b="1" i="0" dirty="0">
                <a:solidFill>
                  <a:srgbClr val="000000"/>
                </a:solidFill>
                <a:effectLst/>
                <a:latin typeface="Helvetica Neue"/>
              </a:rPr>
              <a:t>We have to observe one more fact that 9 out of 10 popular books of USA are same as popular books of whole collection. Because, USA contains about 60% of users in the whole dataset.</a:t>
            </a:r>
            <a:endParaRPr lang="en-US" b="0" i="0" dirty="0">
              <a:solidFill>
                <a:srgbClr val="000000"/>
              </a:solidFill>
              <a:effectLst/>
              <a:latin typeface="Helvetica Neue"/>
            </a:endParaRPr>
          </a:p>
        </p:txBody>
      </p:sp>
      <p:pic>
        <p:nvPicPr>
          <p:cNvPr id="3" name="Audio 2">
            <a:hlinkClick r:id="" action="ppaction://media"/>
            <a:extLst>
              <a:ext uri="{FF2B5EF4-FFF2-40B4-BE49-F238E27FC236}">
                <a16:creationId xmlns:a16="http://schemas.microsoft.com/office/drawing/2014/main" id="{47284430-8EBA-354B-9DF7-D22C868BCE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55669646"/>
      </p:ext>
    </p:extLst>
  </p:cSld>
  <p:clrMapOvr>
    <a:masterClrMapping/>
  </p:clrMapOvr>
  <mc:AlternateContent xmlns:mc="http://schemas.openxmlformats.org/markup-compatibility/2006">
    <mc:Choice xmlns:p14="http://schemas.microsoft.com/office/powerpoint/2010/main" Requires="p14">
      <p:transition spd="slow" p14:dur="2000" advTm="21581"/>
    </mc:Choice>
    <mc:Fallback>
      <p:transition spd="slow" advTm="21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17" x="12090400" y="3297238"/>
          <p14:tracePt t="526" x="12022138" y="3271838"/>
          <p14:tracePt t="533" x="11953875" y="3254375"/>
          <p14:tracePt t="541" x="11895138" y="3228975"/>
          <p14:tracePt t="549" x="11852275" y="3211513"/>
          <p14:tracePt t="557" x="11801475" y="3195638"/>
          <p14:tracePt t="565" x="11750675" y="3186113"/>
          <p14:tracePt t="571" x="11707813" y="3160713"/>
          <p14:tracePt t="579" x="11657013" y="3144838"/>
          <p14:tracePt t="587" x="11639550" y="3127375"/>
          <p14:tracePt t="595" x="11614150" y="3119438"/>
          <p14:tracePt t="603" x="11563350" y="3109913"/>
          <p14:tracePt t="611" x="11503025" y="3109913"/>
          <p14:tracePt t="619" x="11436350" y="3109913"/>
          <p14:tracePt t="627" x="11368088" y="3109913"/>
          <p14:tracePt t="635" x="11307763" y="3109913"/>
          <p14:tracePt t="643" x="11249025" y="3109913"/>
          <p14:tracePt t="649" x="11206163" y="3109913"/>
          <p14:tracePt t="657" x="11180763" y="3109913"/>
          <p14:tracePt t="665" x="11172825" y="3109913"/>
          <p14:tracePt t="673" x="11155363" y="3109913"/>
          <p14:tracePt t="681" x="11147425" y="3109913"/>
          <p14:tracePt t="689" x="11137900" y="3109913"/>
          <p14:tracePt t="697" x="11129963" y="3109913"/>
          <p14:tracePt t="1043" x="11137900" y="3109913"/>
          <p14:tracePt t="1051" x="11155363" y="3109913"/>
          <p14:tracePt t="1067" x="11163300" y="3109913"/>
          <p14:tracePt t="1075" x="11172825" y="3109913"/>
          <p14:tracePt t="1169" x="11180763" y="3109913"/>
          <p14:tracePt t="1289" x="11188700" y="3109913"/>
          <p14:tracePt t="1323" x="11198225" y="3109913"/>
          <p14:tracePt t="1338" x="11206163" y="3109913"/>
          <p14:tracePt t="1347" x="11215688" y="3109913"/>
          <p14:tracePt t="1355" x="11223625" y="3109913"/>
          <p14:tracePt t="1363" x="11241088" y="3109913"/>
          <p14:tracePt t="1371" x="11256963" y="3119438"/>
          <p14:tracePt t="1379" x="11266488" y="3127375"/>
          <p14:tracePt t="1387" x="11282363" y="3144838"/>
          <p14:tracePt t="1395" x="11307763" y="3152775"/>
          <p14:tracePt t="1401" x="11325225" y="3152775"/>
          <p14:tracePt t="1421" x="11333163" y="3160713"/>
          <p14:tracePt t="1487" x="11333163" y="3170238"/>
          <p14:tracePt t="1507" x="11342688" y="3178175"/>
          <p14:tracePt t="1721" x="11342688" y="3186113"/>
          <p14:tracePt t="1737" x="11342688" y="3195638"/>
          <p14:tracePt t="1745" x="11342688" y="3203575"/>
          <p14:tracePt t="1753" x="11342688" y="3221038"/>
          <p14:tracePt t="1761" x="11342688" y="3238500"/>
          <p14:tracePt t="1769" x="11350625" y="3254375"/>
          <p14:tracePt t="1775" x="11360150" y="3279775"/>
          <p14:tracePt t="1783" x="11368088" y="3305175"/>
          <p14:tracePt t="1792" x="11376025" y="3314700"/>
          <p14:tracePt t="1799" x="11393488" y="3348038"/>
          <p14:tracePt t="1807" x="11410950" y="3390900"/>
          <p14:tracePt t="1815" x="11436350" y="3449638"/>
          <p14:tracePt t="1823" x="11477625" y="3509963"/>
          <p14:tracePt t="1831" x="11520488" y="3594100"/>
          <p14:tracePt t="1838" x="11545888" y="3654425"/>
          <p14:tracePt t="1847" x="11563350" y="3713163"/>
          <p14:tracePt t="1853" x="11580813" y="3748088"/>
          <p14:tracePt t="1861" x="11588750" y="3763963"/>
          <p14:tracePt t="1868" x="11596688" y="3763963"/>
          <p14:tracePt t="1877" x="11606213" y="3781425"/>
          <p14:tracePt t="1885" x="11606213" y="3790950"/>
          <p14:tracePt t="1893" x="11614150" y="3798888"/>
          <p14:tracePt t="1901" x="11631613" y="3816350"/>
          <p14:tracePt t="1909" x="11647488" y="3832225"/>
          <p14:tracePt t="1917" x="11664950" y="3857625"/>
          <p14:tracePt t="1923" x="11699875" y="3892550"/>
          <p14:tracePt t="1931" x="11725275" y="3917950"/>
          <p14:tracePt t="1938" x="11750675" y="3935413"/>
          <p14:tracePt t="1947" x="11758613" y="3951288"/>
          <p14:tracePt t="1955" x="11784013" y="3976688"/>
          <p14:tracePt t="1963" x="11801475" y="3994150"/>
          <p14:tracePt t="1971" x="11818938" y="4011613"/>
          <p14:tracePt t="1979" x="11834813" y="4019550"/>
          <p14:tracePt t="1987" x="11844338" y="4027488"/>
          <p14:tracePt t="1995" x="11860213" y="4027488"/>
          <p14:tracePt t="2001" x="11877675" y="4044950"/>
          <p14:tracePt t="2009" x="11885613" y="4052888"/>
          <p14:tracePt t="2026" x="11920538" y="4070350"/>
          <p14:tracePt t="2033" x="11961813" y="4079875"/>
          <p14:tracePt t="2042" x="12022138" y="4087813"/>
          <p14:tracePt t="2049" x="12080875" y="4095750"/>
          <p14:tracePt t="2057" x="12141200" y="4105275"/>
          <p14:tracePt t="2749" x="11920538" y="5803900"/>
          <p14:tracePt t="2758" x="11545888" y="6016625"/>
          <p14:tracePt t="2765" x="11096625" y="6262688"/>
          <p14:tracePt t="2774" x="10560050" y="6518275"/>
          <p14:tracePt t="2781" x="10059988" y="6746875"/>
          <p14:tracePt t="3008" x="3627438" y="6680200"/>
          <p14:tracePt t="3015" x="3551238" y="6561138"/>
          <p14:tracePt t="3025" x="3492500" y="6450013"/>
          <p14:tracePt t="3031" x="3449638" y="6338888"/>
          <p14:tracePt t="3039" x="3424238" y="6237288"/>
          <p14:tracePt t="3047" x="3406775" y="6143625"/>
          <p14:tracePt t="3053" x="3389313" y="6042025"/>
          <p14:tracePt t="3061" x="3381375" y="5948363"/>
          <p14:tracePt t="3068" x="3381375" y="5846763"/>
          <p14:tracePt t="3077" x="3381375" y="5745163"/>
          <p14:tracePt t="3085" x="3398838" y="5641975"/>
          <p14:tracePt t="3093" x="3414713" y="5540375"/>
          <p14:tracePt t="3101" x="3449638" y="5438775"/>
          <p14:tracePt t="3109" x="3482975" y="5353050"/>
          <p14:tracePt t="3117" x="3517900" y="5276850"/>
          <p14:tracePt t="3124" x="3559175" y="5200650"/>
          <p14:tracePt t="3131" x="3627438" y="5132388"/>
          <p14:tracePt t="3139" x="3695700" y="5056188"/>
          <p14:tracePt t="3147" x="3789363" y="4987925"/>
          <p14:tracePt t="3155" x="3908425" y="4903788"/>
          <p14:tracePt t="3163" x="4044950" y="4810125"/>
          <p14:tracePt t="3170" x="4248150" y="4691063"/>
          <p14:tracePt t="3179" x="4494213" y="4554538"/>
          <p14:tracePt t="3187" x="4775200" y="4419600"/>
          <p14:tracePt t="3195" x="5038725" y="4316413"/>
          <p14:tracePt t="3200" x="5394325" y="4164013"/>
          <p14:tracePt t="3209" x="5726113" y="4019550"/>
          <p14:tracePt t="3217" x="6032500" y="3875088"/>
          <p14:tracePt t="3225" x="6364288" y="3730625"/>
          <p14:tracePt t="3233" x="6661150" y="3611563"/>
          <p14:tracePt t="3241" x="6958013" y="3502025"/>
          <p14:tracePt t="3249" x="7221538" y="3398838"/>
          <p14:tracePt t="3257" x="7485063" y="3322638"/>
          <p14:tracePt t="3265" x="7748588" y="3238500"/>
          <p14:tracePt t="3271" x="7918450" y="3203575"/>
          <p14:tracePt t="3279" x="8080375" y="3178175"/>
          <p14:tracePt t="3286" x="8240713" y="3152775"/>
          <p14:tracePt t="3295" x="8478838" y="3135313"/>
          <p14:tracePt t="3303" x="8691563" y="3144838"/>
          <p14:tracePt t="3311" x="8836025" y="3152775"/>
          <p14:tracePt t="3319" x="8980488" y="3178175"/>
          <p14:tracePt t="3327" x="9107488" y="3221038"/>
          <p14:tracePt t="3335" x="9226550" y="3271838"/>
          <p14:tracePt t="3343" x="9320213" y="3330575"/>
          <p14:tracePt t="3348" x="9380538" y="3382963"/>
          <p14:tracePt t="3357" x="9447213" y="3449638"/>
          <p14:tracePt t="3365" x="9515475" y="3502025"/>
          <p14:tracePt t="3373" x="9591675" y="3568700"/>
          <p14:tracePt t="3381" x="9685338" y="3636963"/>
          <p14:tracePt t="3389" x="9779000" y="3705225"/>
          <p14:tracePt t="3397" x="9864725" y="3773488"/>
          <p14:tracePt t="3405" x="9956800" y="3849688"/>
          <p14:tracePt t="3413" x="10050463" y="3917950"/>
          <p14:tracePt t="3421" x="10144125" y="3986213"/>
          <p14:tracePt t="3427" x="10237788" y="4044950"/>
          <p14:tracePt t="3435" x="10313988" y="4087813"/>
          <p14:tracePt t="3443" x="10374313" y="4113213"/>
          <p14:tracePt t="3451" x="10407650" y="4130675"/>
          <p14:tracePt t="3459" x="10433050" y="4138613"/>
          <p14:tracePt t="3467" x="10433050" y="4146550"/>
          <p14:tracePt t="3631" x="10433050" y="4156075"/>
          <p14:tracePt t="3641" x="10433050" y="4164013"/>
          <p14:tracePt t="3649" x="10407650" y="4249738"/>
          <p14:tracePt t="3656" x="10339388" y="4435475"/>
          <p14:tracePt t="3665" x="10245725" y="4683125"/>
          <p14:tracePt t="3673" x="10126663" y="4954588"/>
          <p14:tracePt t="3681" x="9948863" y="5235575"/>
          <p14:tracePt t="3690" x="9728200" y="5532438"/>
          <p14:tracePt t="3697" x="9421813" y="5795963"/>
          <p14:tracePt t="3705" x="9064625" y="6110288"/>
          <p14:tracePt t="3713" x="8724900" y="6305550"/>
          <p14:tracePt t="3721" x="8334375" y="6500813"/>
          <p14:tracePt t="3727" x="7893050" y="6680200"/>
          <p14:tracePt t="3735" x="7434263" y="6840538"/>
          <p14:tracePt t="3813" x="4384675" y="6696075"/>
          <p14:tracePt t="3821" x="4281488" y="6602413"/>
          <p14:tracePt t="3829" x="4187825" y="6526213"/>
          <p14:tracePt t="3837" x="4121150" y="6432550"/>
          <p14:tracePt t="3845" x="4027488" y="6323013"/>
          <p14:tracePt t="3853" x="3951288" y="6221413"/>
          <p14:tracePt t="3861" x="3883025" y="6110288"/>
          <p14:tracePt t="3866" x="3822700" y="5983288"/>
          <p14:tracePt t="3875" x="3797300" y="5838825"/>
          <p14:tracePt t="3883" x="3789363" y="5702300"/>
          <p14:tracePt t="3891" x="3771900" y="5540375"/>
          <p14:tracePt t="3899" x="3763963" y="5370513"/>
          <p14:tracePt t="3906" x="3763963" y="5208588"/>
          <p14:tracePt t="3915" x="3756025" y="5073650"/>
          <p14:tracePt t="3923" x="3756025" y="4929188"/>
          <p14:tracePt t="3931" x="3756025" y="4835525"/>
          <p14:tracePt t="3940" x="3756025" y="4741863"/>
          <p14:tracePt t="3945" x="3771900" y="4683125"/>
          <p14:tracePt t="3953" x="3797300" y="4622800"/>
          <p14:tracePt t="3961" x="3822700" y="4564063"/>
          <p14:tracePt t="3969" x="3857625" y="4495800"/>
          <p14:tracePt t="3977" x="3900488" y="4419600"/>
          <p14:tracePt t="3985" x="3941763" y="4341813"/>
          <p14:tracePt t="3993" x="4010025" y="4275138"/>
          <p14:tracePt t="4000" x="4052888" y="4214813"/>
          <p14:tracePt t="4009" x="4121150" y="4146550"/>
          <p14:tracePt t="4015" x="4187825" y="4070350"/>
          <p14:tracePt t="4023" x="4281488" y="4002088"/>
          <p14:tracePt t="4040" x="4451350" y="3816350"/>
          <p14:tracePt t="4047" x="4545013" y="3722688"/>
          <p14:tracePt t="4055" x="4638675" y="3629025"/>
          <p14:tracePt t="4063" x="4749800" y="3543300"/>
          <p14:tracePt t="4071" x="4851400" y="3475038"/>
          <p14:tracePt t="4079" x="4962525" y="3398838"/>
          <p14:tracePt t="4087" x="5064125" y="3330575"/>
          <p14:tracePt t="4093" x="5157788" y="3271838"/>
          <p14:tracePt t="4100" x="5241925" y="3228975"/>
          <p14:tracePt t="4109" x="5310188" y="3186113"/>
          <p14:tracePt t="4117" x="5368925" y="3170238"/>
          <p14:tracePt t="4125" x="5394325" y="3152775"/>
          <p14:tracePt t="4133" x="5411788" y="3144838"/>
          <p14:tracePt t="4141" x="5411788" y="3135313"/>
          <p14:tracePt t="4199" x="5394325" y="3144838"/>
          <p14:tracePt t="4207" x="5360988" y="3152775"/>
          <p14:tracePt t="4215" x="5302250" y="3160713"/>
          <p14:tracePt t="4222" x="5241925" y="3170238"/>
          <p14:tracePt t="4231" x="5157788" y="3170238"/>
          <p14:tracePt t="4239" x="5072063" y="3170238"/>
          <p14:tracePt t="4245" x="4978400" y="3160713"/>
          <p14:tracePt t="4253" x="4919663" y="3135313"/>
          <p14:tracePt t="4261" x="4859338" y="3119438"/>
          <p14:tracePt t="4268" x="4808538" y="3094038"/>
          <p14:tracePt t="4277" x="4765675" y="3076575"/>
          <p14:tracePt t="4285" x="4724400" y="3059113"/>
          <p14:tracePt t="4293" x="4714875" y="3041650"/>
          <p14:tracePt t="4301" x="4699000" y="3033713"/>
          <p14:tracePt t="4309" x="4681538" y="3016250"/>
          <p14:tracePt t="4317" x="4664075" y="3000375"/>
          <p14:tracePt t="4322" x="4656138" y="2982913"/>
          <p14:tracePt t="4331" x="4638675" y="2965450"/>
          <p14:tracePt t="4339" x="4621213" y="2965450"/>
          <p14:tracePt t="4347" x="4605338" y="2949575"/>
          <p14:tracePt t="4357" x="4595813" y="2940050"/>
          <p14:tracePt t="4363" x="4587875" y="2940050"/>
          <p14:tracePt t="4371" x="4579938" y="2922588"/>
          <p14:tracePt t="4379" x="4570413" y="2922588"/>
          <p14:tracePt t="4387" x="4562475" y="2914650"/>
          <p14:tracePt t="4393" x="4545013" y="2897188"/>
          <p14:tracePt t="4401" x="4529138" y="2871788"/>
          <p14:tracePt t="4409" x="4519613" y="2863850"/>
          <p14:tracePt t="4417" x="4511675" y="2846388"/>
          <p14:tracePt t="4425" x="4511675" y="2830513"/>
          <p14:tracePt t="4433" x="4511675" y="2820988"/>
          <p14:tracePt t="4441" x="4511675" y="2813050"/>
          <p14:tracePt t="4449" x="4503738" y="2795588"/>
          <p14:tracePt t="4457" x="4503738" y="2787650"/>
          <p14:tracePt t="4465" x="4503738" y="2770188"/>
          <p14:tracePt t="4471" x="4503738" y="2762250"/>
          <p14:tracePt t="4479" x="4503738" y="2744788"/>
          <p14:tracePt t="4487" x="4503738" y="2727325"/>
          <p14:tracePt t="4495" x="4503738" y="2719388"/>
          <p14:tracePt t="4502" x="4503738" y="2701925"/>
          <p14:tracePt t="4511" x="4503738" y="2693988"/>
          <p14:tracePt t="4518" x="4503738" y="2676525"/>
          <p14:tracePt t="4527" x="4503738" y="2660650"/>
          <p14:tracePt t="4534" x="4494213" y="2651125"/>
          <p14:tracePt t="4541" x="4486275" y="2633663"/>
          <p14:tracePt t="4549" x="4486275" y="2617788"/>
          <p14:tracePt t="4557" x="4476750" y="2608263"/>
          <p14:tracePt t="4565" x="4476750" y="2592388"/>
          <p14:tracePt t="4573" x="4476750" y="2566988"/>
          <p14:tracePt t="4581" x="4468813" y="2541588"/>
          <p14:tracePt t="4589" x="4468813" y="2481263"/>
          <p14:tracePt t="4597" x="4468813" y="2422525"/>
          <p14:tracePt t="4606" x="4468813" y="2344738"/>
          <p14:tracePt t="4613" x="4494213" y="2286000"/>
          <p14:tracePt t="4619" x="4503738" y="2243138"/>
          <p14:tracePt t="4627" x="4511675" y="2217738"/>
          <p14:tracePt t="4635" x="4519613" y="2200275"/>
          <p14:tracePt t="4651" x="4519613" y="2192338"/>
          <p14:tracePt t="4667" x="4519613" y="2184400"/>
          <p14:tracePt t="4697" x="4519613" y="2174875"/>
          <p14:tracePt t="4803" x="4529138" y="2174875"/>
          <p14:tracePt t="4815" x="4537075" y="2174875"/>
          <p14:tracePt t="4823" x="4545013" y="2166938"/>
          <p14:tracePt t="4831" x="4554538" y="2166938"/>
          <p14:tracePt t="4837" x="4562475" y="2166938"/>
          <p14:tracePt t="4845" x="4570413" y="2166938"/>
          <p14:tracePt t="4861" x="4579938" y="2166938"/>
          <p14:tracePt t="4868" x="4587875" y="2159000"/>
          <p14:tracePt t="4889" x="4595813" y="2149475"/>
          <p14:tracePt t="4905" x="4605338" y="2149475"/>
          <p14:tracePt t="4923" x="4613275" y="2149475"/>
          <p14:tracePt t="4971" x="4613275" y="2141538"/>
          <p14:tracePt t="4985" x="4613275" y="2133600"/>
          <p14:tracePt t="5001" x="4613275" y="2124075"/>
          <p14:tracePt t="5029" x="4613275" y="2116138"/>
          <p14:tracePt t="5037" x="4605338" y="2108200"/>
          <p14:tracePt t="5045" x="4587875" y="2098675"/>
          <p14:tracePt t="5053" x="4570413" y="2082800"/>
          <p14:tracePt t="5059" x="4562475" y="2073275"/>
          <p14:tracePt t="5066" x="4537075" y="2055813"/>
          <p14:tracePt t="5075" x="4511675" y="2047875"/>
          <p14:tracePt t="5083" x="4494213" y="2039938"/>
          <p14:tracePt t="5091" x="4486275" y="2022475"/>
          <p14:tracePt t="5098" x="4476750" y="2014538"/>
          <p14:tracePt t="5107" x="4468813" y="2014538"/>
          <p14:tracePt t="5115" x="4460875" y="2005013"/>
          <p14:tracePt t="5139" x="4451350" y="2005013"/>
          <p14:tracePt t="5149" x="4443413" y="1997075"/>
          <p14:tracePt t="5165" x="4443413" y="1989138"/>
          <p14:tracePt t="5173" x="4435475" y="1989138"/>
          <p14:tracePt t="5181" x="4425950" y="1979613"/>
          <p14:tracePt t="5209" x="4418013" y="1979613"/>
          <p14:tracePt t="5275" x="4418013" y="1971675"/>
          <p14:tracePt t="5493" x="4418013" y="1963738"/>
          <p14:tracePt t="5671" x="4418013" y="1971675"/>
          <p14:tracePt t="5727" x="4418013" y="1979613"/>
          <p14:tracePt t="5741" x="4410075" y="1989138"/>
          <p14:tracePt t="5773" x="4410075" y="1997075"/>
          <p14:tracePt t="5793" x="4410075" y="2005013"/>
          <p14:tracePt t="5801" x="4410075" y="2014538"/>
          <p14:tracePt t="5963" x="4410075" y="2022475"/>
          <p14:tracePt t="5987" x="4400550" y="2030413"/>
          <p14:tracePt t="5999" x="4400550" y="2039938"/>
          <p14:tracePt t="6007" x="4392613" y="2065338"/>
          <p14:tracePt t="6021" x="4392613" y="2082800"/>
          <p14:tracePt t="6023" x="4392613" y="2090738"/>
          <p14:tracePt t="6031" x="4384675" y="2108200"/>
          <p14:tracePt t="6039" x="4375150" y="2124075"/>
          <p14:tracePt t="6045" x="4367213" y="2141538"/>
          <p14:tracePt t="6053" x="4359275" y="2141538"/>
          <p14:tracePt t="6061" x="4359275" y="2149475"/>
          <p14:tracePt t="6069" x="4359275" y="2159000"/>
          <p14:tracePt t="6119" x="4349750" y="2159000"/>
          <p14:tracePt t="6127" x="4341813" y="2159000"/>
          <p14:tracePt t="6135" x="4332288" y="2159000"/>
          <p14:tracePt t="6143" x="4332288" y="2166938"/>
          <p14:tracePt t="6163" x="4324350" y="2174875"/>
          <p14:tracePt t="6179" x="4316413" y="2184400"/>
          <p14:tracePt t="6411" x="4316413" y="2174875"/>
          <p14:tracePt t="6419" x="4316413" y="2166938"/>
          <p14:tracePt t="6427" x="4316413" y="2159000"/>
          <p14:tracePt t="6435" x="4316413" y="2141538"/>
          <p14:tracePt t="6443" x="4316413" y="2133600"/>
          <p14:tracePt t="6450" x="4316413" y="2116138"/>
          <p14:tracePt t="6459" x="4324350" y="2098675"/>
          <p14:tracePt t="6475" x="4324350" y="2090738"/>
          <p14:tracePt t="6483" x="4324350" y="2082800"/>
          <p14:tracePt t="6489" x="4324350" y="2065338"/>
          <p14:tracePt t="6497" x="4324350" y="2047875"/>
          <p14:tracePt t="6505" x="4324350" y="2039938"/>
          <p14:tracePt t="6513" x="4324350" y="2022475"/>
          <p14:tracePt t="6521" x="4324350" y="2005013"/>
          <p14:tracePt t="6529" x="4316413" y="1997075"/>
          <p14:tracePt t="6537" x="4306888" y="1979613"/>
          <p14:tracePt t="6545" x="4306888" y="1963738"/>
          <p14:tracePt t="6554" x="4306888" y="1954213"/>
          <p14:tracePt t="6561" x="4298950" y="1938338"/>
          <p14:tracePt t="6566" x="4298950" y="1928813"/>
          <p14:tracePt t="6575" x="4291013" y="1920875"/>
          <p14:tracePt t="6583" x="4291013" y="1911350"/>
          <p14:tracePt t="6591" x="4291013" y="1903413"/>
          <p14:tracePt t="6607" x="4291013" y="1895475"/>
          <p14:tracePt t="6615" x="4281488" y="1878013"/>
          <p14:tracePt t="6631" x="4281488" y="1870075"/>
          <p14:tracePt t="6639" x="4273550" y="1852613"/>
          <p14:tracePt t="6654" x="4273550" y="1835150"/>
          <p14:tracePt t="6661" x="4273550" y="1819275"/>
          <p14:tracePt t="6669" x="4265613" y="1809750"/>
          <p14:tracePt t="6677" x="4265613" y="1793875"/>
          <p14:tracePt t="6685" x="4256088" y="1776413"/>
          <p14:tracePt t="6693" x="4256088" y="1766888"/>
          <p14:tracePt t="6701" x="4256088" y="1751013"/>
          <p14:tracePt t="6709" x="4248150" y="1741488"/>
          <p14:tracePt t="6723" x="4248150" y="1733550"/>
          <p14:tracePt t="6899" x="4240213" y="1733550"/>
          <p14:tracePt t="6931" x="4230688" y="1733550"/>
          <p14:tracePt t="6941" x="4222750" y="1733550"/>
          <p14:tracePt t="6977" x="4214813" y="1733550"/>
          <p14:tracePt t="6985" x="4205288" y="1725613"/>
          <p14:tracePt t="6993" x="4187825" y="1716088"/>
          <p14:tracePt t="7001" x="4179888" y="1708150"/>
          <p14:tracePt t="7009" x="4179888" y="1700213"/>
          <p14:tracePt t="7014" x="4171950" y="1700213"/>
          <p14:tracePt t="7023" x="4171950" y="1690688"/>
          <p14:tracePt t="7035" x="4171950" y="1682750"/>
          <p14:tracePt t="7054" x="4171950" y="1674813"/>
          <p14:tracePt t="7059" x="4171950" y="1665288"/>
          <p14:tracePt t="7075" x="4179888" y="1665288"/>
          <p14:tracePt t="7083" x="4187825" y="1657350"/>
          <p14:tracePt t="7089" x="4197350" y="1639888"/>
          <p14:tracePt t="7097" x="4222750" y="1631950"/>
          <p14:tracePt t="7105" x="4240213" y="1614488"/>
          <p14:tracePt t="7113" x="4256088" y="1614488"/>
          <p14:tracePt t="7121" x="4265613" y="1606550"/>
          <p14:tracePt t="7129" x="4281488" y="1589088"/>
          <p14:tracePt t="7137" x="4298950" y="1581150"/>
          <p14:tracePt t="7145" x="4306888" y="1581150"/>
          <p14:tracePt t="7153" x="4324350" y="1581150"/>
          <p14:tracePt t="7161" x="4341813" y="1581150"/>
          <p14:tracePt t="7166" x="4349750" y="1581150"/>
          <p14:tracePt t="7175" x="4367213" y="1581150"/>
          <p14:tracePt t="7183" x="4375150" y="1581150"/>
          <p14:tracePt t="7191" x="4392613" y="1581150"/>
          <p14:tracePt t="7198" x="4410075" y="1581150"/>
          <p14:tracePt t="7215" x="4418013" y="1581150"/>
          <p14:tracePt t="7227" x="4425950" y="1581150"/>
          <p14:tracePt t="7245" x="4435475" y="1581150"/>
          <p14:tracePt t="7253" x="4443413" y="1581150"/>
          <p14:tracePt t="7261" x="4451350" y="1589088"/>
          <p14:tracePt t="7277" x="4468813" y="1589088"/>
          <p14:tracePt t="7285" x="4476750" y="1589088"/>
          <p14:tracePt t="7300" x="4486275" y="1589088"/>
          <p14:tracePt t="7307" x="4494213" y="1589088"/>
          <p14:tracePt t="7367" x="4476750" y="1589088"/>
          <p14:tracePt t="7375" x="4451350" y="1597025"/>
          <p14:tracePt t="7383" x="4410075" y="1597025"/>
          <p14:tracePt t="7389" x="4349750" y="1597025"/>
          <p14:tracePt t="7397" x="4281488" y="1597025"/>
          <p14:tracePt t="7405" x="4197350" y="1597025"/>
          <p14:tracePt t="7413" x="4095750" y="1614488"/>
          <p14:tracePt t="7421" x="3967163" y="1614488"/>
          <p14:tracePt t="7429" x="3848100" y="1606550"/>
          <p14:tracePt t="7436" x="3721100" y="1597025"/>
          <p14:tracePt t="7445" x="3611563" y="1597025"/>
          <p14:tracePt t="7453" x="3525838" y="1597025"/>
          <p14:tracePt t="7461" x="3441700" y="1589088"/>
          <p14:tracePt t="7466" x="3330575" y="1589088"/>
          <p14:tracePt t="7475" x="3236913" y="1571625"/>
          <p14:tracePt t="7483" x="3186113" y="1571625"/>
          <p14:tracePt t="7491" x="3109913" y="1571625"/>
          <p14:tracePt t="7498" x="3084513" y="1571625"/>
          <p14:tracePt t="7507" x="3059113" y="1571625"/>
          <p14:tracePt t="7515" x="3041650" y="1571625"/>
          <p14:tracePt t="7523" x="3033713" y="1571625"/>
          <p14:tracePt t="7528" x="3024188" y="1571625"/>
          <p14:tracePt t="7537" x="3016250" y="1571625"/>
          <p14:tracePt t="7545" x="3008313" y="1571625"/>
          <p14:tracePt t="7569" x="2998788" y="1571625"/>
          <p14:tracePt t="7783" x="3008313" y="1571625"/>
          <p14:tracePt t="7803" x="3016250" y="1563688"/>
          <p14:tracePt t="7819" x="3024188" y="1555750"/>
          <p14:tracePt t="7881" x="3024188" y="1546225"/>
          <p14:tracePt t="8041" x="3033713" y="1546225"/>
          <p14:tracePt t="8185" x="3041650" y="1546225"/>
          <p14:tracePt t="9113" x="3049588" y="1546225"/>
          <p14:tracePt t="9233" x="3059113" y="1546225"/>
          <p14:tracePt t="9353" x="3067050" y="1546225"/>
          <p14:tracePt t="9487" x="3074988" y="1546225"/>
          <p14:tracePt t="9493" x="3084513" y="1546225"/>
          <p14:tracePt t="9501" x="3100388" y="1546225"/>
          <p14:tracePt t="9509" x="3135313" y="1555750"/>
          <p14:tracePt t="9518" x="3194050" y="1581150"/>
          <p14:tracePt t="9525" x="3228975" y="1589088"/>
          <p14:tracePt t="9533" x="3262313" y="1597025"/>
          <p14:tracePt t="9541" x="3287713" y="1597025"/>
          <p14:tracePt t="9548" x="3297238" y="1597025"/>
          <p14:tracePt t="9557" x="3313113" y="1597025"/>
          <p14:tracePt t="9563" x="3322638" y="1597025"/>
          <p14:tracePt t="9571" x="3330575" y="1597025"/>
          <p14:tracePt t="9583" x="3338513" y="1597025"/>
          <p14:tracePt t="9599" x="3348038" y="1597025"/>
          <p14:tracePt t="9607" x="3363913" y="1597025"/>
          <p14:tracePt t="9615" x="3373438" y="1597025"/>
          <p14:tracePt t="9623" x="3389313" y="1597025"/>
          <p14:tracePt t="9631" x="3406775" y="1597025"/>
          <p14:tracePt t="9639" x="3414713" y="1589088"/>
          <p14:tracePt t="9645" x="3432175" y="1581150"/>
          <p14:tracePt t="9653" x="3449638" y="1581150"/>
          <p14:tracePt t="9661" x="3457575" y="1571625"/>
          <p14:tracePt t="9669" x="3475038" y="1571625"/>
          <p14:tracePt t="9677" x="3500438" y="1563688"/>
          <p14:tracePt t="9685" x="3508375" y="1563688"/>
          <p14:tracePt t="9693" x="3533775" y="1563688"/>
          <p14:tracePt t="9701" x="3559175" y="1555750"/>
          <p14:tracePt t="9709" x="3586163" y="1555750"/>
          <p14:tracePt t="9715" x="3611563" y="1555750"/>
          <p14:tracePt t="9723" x="3627438" y="1555750"/>
          <p14:tracePt t="9730" x="3644900" y="1555750"/>
          <p14:tracePt t="9739" x="3662363" y="1546225"/>
          <p14:tracePt t="9747" x="3678238" y="1546225"/>
          <p14:tracePt t="9755" x="3687763" y="1546225"/>
          <p14:tracePt t="9762" x="3713163" y="1546225"/>
          <p14:tracePt t="9771" x="3738563" y="1538288"/>
          <p14:tracePt t="9779" x="3781425" y="1538288"/>
          <p14:tracePt t="9787" x="3822700" y="1538288"/>
          <p14:tracePt t="9793" x="3883025" y="1530350"/>
          <p14:tracePt t="9801" x="3941763" y="1530350"/>
          <p14:tracePt t="9809" x="3992563" y="1530350"/>
          <p14:tracePt t="9818" x="4052888" y="1530350"/>
          <p14:tracePt t="9825" x="4129088" y="1530350"/>
          <p14:tracePt t="9834" x="4171950" y="1530350"/>
          <p14:tracePt t="9841" x="4205288" y="1530350"/>
          <p14:tracePt t="9849" x="4222750" y="1520825"/>
          <p14:tracePt t="9857" x="4248150" y="1520825"/>
          <p14:tracePt t="9862" x="4256088" y="1512888"/>
          <p14:tracePt t="9871" x="4265613" y="1512888"/>
          <p14:tracePt t="9884" x="4273550" y="1512888"/>
          <p14:tracePt t="9891" x="4281488" y="1504950"/>
          <p14:tracePt t="9911" x="4298950" y="1504950"/>
          <p14:tracePt t="9919" x="4306888" y="1504950"/>
          <p14:tracePt t="9927" x="4316413" y="1504950"/>
          <p14:tracePt t="9935" x="4324350" y="1504950"/>
          <p14:tracePt t="9941" x="4332288" y="1504950"/>
          <p14:tracePt t="9949" x="4349750" y="1495425"/>
          <p14:tracePt t="9957" x="4367213" y="1495425"/>
          <p14:tracePt t="9965" x="4375150" y="1495425"/>
          <p14:tracePt t="9973" x="4392613" y="1495425"/>
          <p14:tracePt t="9981" x="4400550" y="1487488"/>
          <p14:tracePt t="9989" x="4418013" y="1487488"/>
          <p14:tracePt t="9997" x="4435475" y="1487488"/>
          <p14:tracePt t="10005" x="4443413" y="1487488"/>
          <p14:tracePt t="10011" x="4460875" y="1487488"/>
          <p14:tracePt t="10019" x="4468813" y="1487488"/>
          <p14:tracePt t="10027" x="4476750" y="1487488"/>
          <p14:tracePt t="10034" x="4486275" y="1487488"/>
          <p14:tracePt t="10149" x="4476750" y="1477963"/>
          <p14:tracePt t="10245" x="4486275" y="1470025"/>
          <p14:tracePt t="10253" x="4494213" y="1462088"/>
          <p14:tracePt t="10261" x="4494213" y="1452563"/>
          <p14:tracePt t="10269" x="4503738" y="1452563"/>
          <p14:tracePt t="10277" x="4503738" y="1444625"/>
          <p14:tracePt t="10285" x="4503738" y="1436688"/>
          <p14:tracePt t="10483" x="4511675" y="1436688"/>
          <p14:tracePt t="10503" x="4519613" y="1436688"/>
          <p14:tracePt t="10511" x="4529138" y="1436688"/>
          <p14:tracePt t="10523" x="4537075" y="1444625"/>
          <p14:tracePt t="10545" x="4545013" y="1444625"/>
          <p14:tracePt t="10601" x="4545013" y="1452563"/>
          <p14:tracePt t="10623" x="4545013" y="1462088"/>
          <p14:tracePt t="10675" x="4545013" y="1470025"/>
          <p14:tracePt t="10693" x="4545013" y="1487488"/>
          <p14:tracePt t="10701" x="4537075" y="1504950"/>
          <p14:tracePt t="10709" x="4519613" y="1512888"/>
          <p14:tracePt t="10716" x="4511675" y="1530350"/>
          <p14:tracePt t="10725" x="4494213" y="1555750"/>
          <p14:tracePt t="10733" x="4476750" y="1571625"/>
          <p14:tracePt t="10741" x="4476750" y="1581150"/>
          <p14:tracePt t="10751" x="4460875" y="1606550"/>
          <p14:tracePt t="10757" x="4443413" y="1622425"/>
          <p14:tracePt t="10763" x="4425950" y="1639888"/>
          <p14:tracePt t="10771" x="4410075" y="1657350"/>
          <p14:tracePt t="10800" x="4400550" y="1665288"/>
          <p14:tracePt t="10837" x="4392613" y="1665288"/>
          <p14:tracePt t="10885" x="4384675" y="1665288"/>
          <p14:tracePt t="11057" x="4384675" y="1657350"/>
          <p14:tracePt t="11067" x="4384675" y="1649413"/>
          <p14:tracePt t="11079" x="4384675" y="1639888"/>
          <p14:tracePt t="11099" x="4384675" y="1622425"/>
          <p14:tracePt t="11107" x="4384675" y="1614488"/>
          <p14:tracePt t="11116" x="4384675" y="1606550"/>
          <p14:tracePt t="11123" x="4375150" y="1589088"/>
          <p14:tracePt t="11131" x="4367213" y="1581150"/>
          <p14:tracePt t="11139" x="4359275" y="1563688"/>
          <p14:tracePt t="11144" x="4359275" y="1546225"/>
          <p14:tracePt t="11153" x="4349750" y="1538288"/>
          <p14:tracePt t="11161" x="4349750" y="1530350"/>
          <p14:tracePt t="11169" x="4349750" y="1520825"/>
          <p14:tracePt t="11205" x="4349750" y="1512888"/>
          <p14:tracePt t="11313" x="4341813" y="1512888"/>
          <p14:tracePt t="11325" x="4332288" y="1512888"/>
          <p14:tracePt t="11332" x="4316413" y="1512888"/>
          <p14:tracePt t="11341" x="4291013" y="1512888"/>
          <p14:tracePt t="11349" x="4265613" y="1530350"/>
          <p14:tracePt t="11357" x="4230688" y="1546225"/>
          <p14:tracePt t="11366" x="4187825" y="1563688"/>
          <p14:tracePt t="11371" x="4121150" y="1589088"/>
          <p14:tracePt t="11378" x="4060825" y="1622425"/>
          <p14:tracePt t="11387" x="3992563" y="1674813"/>
          <p14:tracePt t="11395" x="3933825" y="1741488"/>
          <p14:tracePt t="11403" x="3865563" y="1793875"/>
          <p14:tracePt t="11410" x="3822700" y="1860550"/>
          <p14:tracePt t="11419" x="3781425" y="1938338"/>
          <p14:tracePt t="11427" x="3756025" y="2022475"/>
          <p14:tracePt t="11435" x="3738563" y="2108200"/>
          <p14:tracePt t="11441" x="3721100" y="2209800"/>
          <p14:tracePt t="11449" x="3721100" y="2319338"/>
          <p14:tracePt t="11457" x="3721100" y="2422525"/>
          <p14:tracePt t="11466" x="3713163" y="2506663"/>
          <p14:tracePt t="11473" x="3703638" y="2600325"/>
          <p14:tracePt t="11481" x="3703638" y="2668588"/>
          <p14:tracePt t="11489" x="3695700" y="2744788"/>
          <p14:tracePt t="11496" x="3695700" y="2813050"/>
          <p14:tracePt t="11505" x="3695700" y="2889250"/>
          <p14:tracePt t="11513" x="3713163" y="2974975"/>
          <p14:tracePt t="11519" x="3738563" y="3059113"/>
          <p14:tracePt t="11527" x="3781425" y="3160713"/>
          <p14:tracePt t="11535" x="3814763" y="3279775"/>
          <p14:tracePt t="11543" x="3848100" y="3373438"/>
          <p14:tracePt t="11551" x="3883025" y="3475038"/>
          <p14:tracePt t="11559" x="3908425" y="3578225"/>
          <p14:tracePt t="11567" x="3941763" y="3705225"/>
          <p14:tracePt t="11575" x="3967163" y="3849688"/>
          <p14:tracePt t="11583" x="3992563" y="3986213"/>
          <p14:tracePt t="11589" x="4017963" y="4130675"/>
          <p14:tracePt t="11597" x="4027488" y="4257675"/>
          <p14:tracePt t="11605" x="4035425" y="4359275"/>
          <p14:tracePt t="11613" x="4052888" y="4470400"/>
          <p14:tracePt t="11621" x="4070350" y="4572000"/>
          <p14:tracePt t="11628" x="4086225" y="4665663"/>
          <p14:tracePt t="11637" x="4095750" y="4733925"/>
          <p14:tracePt t="11645" x="4103688" y="4792663"/>
          <p14:tracePt t="11653" x="4103688" y="4852988"/>
          <p14:tracePt t="11661" x="4103688" y="4886325"/>
          <p14:tracePt t="11667" x="4103688" y="4894263"/>
          <p14:tracePt t="11675" x="4103688" y="4911725"/>
          <p14:tracePt t="11727" x="4103688" y="4919663"/>
          <p14:tracePt t="11749" x="4111625" y="4937125"/>
          <p14:tracePt t="11757" x="4129088" y="4962525"/>
          <p14:tracePt t="11765" x="4146550" y="4979988"/>
          <p14:tracePt t="11773" x="4162425" y="4997450"/>
          <p14:tracePt t="11783" x="4179888" y="5013325"/>
          <p14:tracePt t="11789" x="4187825" y="5030788"/>
          <p14:tracePt t="11797" x="4222750" y="5048250"/>
          <p14:tracePt t="11805" x="4291013" y="5081588"/>
          <p14:tracePt t="11810" x="4349750" y="5106988"/>
          <p14:tracePt t="11819" x="4410075" y="5132388"/>
          <p14:tracePt t="11827" x="4476750" y="5157788"/>
          <p14:tracePt t="11835" x="4554538" y="5192713"/>
          <p14:tracePt t="11843" x="4613275" y="5226050"/>
          <p14:tracePt t="11851" x="4673600" y="5243513"/>
          <p14:tracePt t="11858" x="4732338" y="5260975"/>
          <p14:tracePt t="11867" x="4757738" y="5268913"/>
          <p14:tracePt t="11875" x="4775200" y="5268913"/>
          <p14:tracePt t="11889" x="4783138" y="5268913"/>
          <p14:tracePt t="11897" x="4791075" y="5268913"/>
          <p14:tracePt t="11905" x="4800600" y="5268913"/>
          <p14:tracePt t="11933" x="4808538" y="5268913"/>
          <p14:tracePt t="11948" x="4808538" y="5260975"/>
          <p14:tracePt t="11957" x="4808538" y="5251450"/>
          <p14:tracePt t="11963" x="4808538" y="5235575"/>
          <p14:tracePt t="11971" x="4808538" y="5192713"/>
          <p14:tracePt t="11978" x="4826000" y="5132388"/>
          <p14:tracePt t="11987" x="4851400" y="5030788"/>
          <p14:tracePt t="11995" x="4876800" y="4886325"/>
          <p14:tracePt t="12003" x="4902200" y="4691063"/>
          <p14:tracePt t="12011" x="4935538" y="4445000"/>
          <p14:tracePt t="12019" x="4978400" y="4214813"/>
          <p14:tracePt t="12026" x="5038725" y="3960813"/>
          <p14:tracePt t="12048" x="5249863" y="3441700"/>
          <p14:tracePt t="12057" x="5292725" y="3322638"/>
          <p14:tracePt t="12066" x="5318125" y="3203575"/>
          <p14:tracePt t="12073" x="5343525" y="3094038"/>
          <p14:tracePt t="12082" x="5353050" y="2949575"/>
          <p14:tracePt t="12089" x="5353050" y="2813050"/>
          <p14:tracePt t="12097" x="5353050" y="2668588"/>
          <p14:tracePt t="12105" x="5353050" y="2524125"/>
          <p14:tracePt t="12111" x="5353050" y="2387600"/>
          <p14:tracePt t="12119" x="5353050" y="2243138"/>
          <p14:tracePt t="12127" x="5353050" y="2116138"/>
          <p14:tracePt t="12135" x="5353050" y="2022475"/>
          <p14:tracePt t="12143" x="5353050" y="1920875"/>
          <p14:tracePt t="12151" x="5343525" y="1835150"/>
          <p14:tracePt t="12158" x="5318125" y="1741488"/>
          <p14:tracePt t="12167" x="5310188" y="1682750"/>
          <p14:tracePt t="12175" x="5310188" y="1631950"/>
          <p14:tracePt t="12183" x="5302250" y="1597025"/>
          <p14:tracePt t="12189" x="5302250" y="1571625"/>
          <p14:tracePt t="12197" x="5292725" y="1555750"/>
          <p14:tracePt t="12205" x="5284788" y="1546225"/>
          <p14:tracePt t="12212" x="5276850" y="1530350"/>
          <p14:tracePt t="12221" x="5267325" y="1512888"/>
          <p14:tracePt t="12228" x="5267325" y="1504950"/>
          <p14:tracePt t="12237" x="5259388" y="1504950"/>
          <p14:tracePt t="12245" x="5241925" y="1495425"/>
          <p14:tracePt t="12253" x="5233988" y="1477963"/>
          <p14:tracePt t="12258" x="5216525" y="1462088"/>
          <p14:tracePt t="12267" x="5199063" y="1444625"/>
          <p14:tracePt t="12275" x="5183188" y="1419225"/>
          <p14:tracePt t="12283" x="5157788" y="1393825"/>
          <p14:tracePt t="12291" x="5132388" y="1343025"/>
          <p14:tracePt t="12298" x="5080000" y="1300163"/>
          <p14:tracePt t="12307" x="5046663" y="1266825"/>
          <p14:tracePt t="12315" x="5013325" y="1241425"/>
          <p14:tracePt t="12323" x="4978400" y="1198563"/>
          <p14:tracePt t="12328" x="4953000" y="1173163"/>
          <p14:tracePt t="12337" x="4919663" y="1155700"/>
          <p14:tracePt t="12344" x="4876800" y="1138238"/>
          <p14:tracePt t="12353" x="4859338" y="1122363"/>
          <p14:tracePt t="12361" x="4826000" y="1104900"/>
          <p14:tracePt t="12369" x="4791075" y="1087438"/>
          <p14:tracePt t="12376" x="4765675" y="1079500"/>
          <p14:tracePt t="12385" x="4732338" y="1062038"/>
          <p14:tracePt t="12393" x="4706938" y="1054100"/>
          <p14:tracePt t="12401" x="4681538" y="1036638"/>
          <p14:tracePt t="12409" x="4673600" y="1036638"/>
          <p14:tracePt t="12415" x="4656138" y="1036638"/>
          <p14:tracePt t="12423" x="4638675" y="1036638"/>
          <p14:tracePt t="12432" x="4630738" y="1036638"/>
          <p14:tracePt t="12439" x="4621213" y="1036638"/>
          <p14:tracePt t="12447" x="4613275" y="1036638"/>
          <p14:tracePt t="12455" x="4605338" y="1036638"/>
          <p14:tracePt t="12463" x="4587875" y="1036638"/>
          <p14:tracePt t="12471" x="4570413" y="1044575"/>
          <p14:tracePt t="12476" x="4562475" y="1054100"/>
          <p14:tracePt t="12485" x="4545013" y="1062038"/>
          <p14:tracePt t="12493" x="4519613" y="1069975"/>
          <p14:tracePt t="12501" x="4503738" y="1079500"/>
          <p14:tracePt t="12508" x="4486275" y="1087438"/>
          <p14:tracePt t="12517" x="4443413" y="1087438"/>
          <p14:tracePt t="12525" x="4425950" y="1087438"/>
          <p14:tracePt t="12533" x="4400550" y="1087438"/>
          <p14:tracePt t="12541" x="4384675" y="1087438"/>
          <p14:tracePt t="12548" x="4367213" y="1087438"/>
          <p14:tracePt t="12555" x="4359275" y="1087438"/>
          <p14:tracePt t="12563" x="4349750" y="1087438"/>
          <p14:tracePt t="12611" x="4341813" y="1096963"/>
          <p14:tracePt t="12625" x="4332288" y="1104900"/>
          <p14:tracePt t="12633" x="4324350" y="1112838"/>
          <p14:tracePt t="12641" x="4306888" y="1122363"/>
          <p14:tracePt t="12649" x="4291013" y="1147763"/>
          <p14:tracePt t="12657" x="4273550" y="1173163"/>
          <p14:tracePt t="12665" x="4265613" y="1198563"/>
          <p14:tracePt t="12673" x="4240213" y="1231900"/>
          <p14:tracePt t="12682" x="4205288" y="1266825"/>
          <p14:tracePt t="12689" x="4179888" y="1300163"/>
          <p14:tracePt t="12698" x="4137025" y="1368425"/>
          <p14:tracePt t="12703" x="4086225" y="1419225"/>
          <p14:tracePt t="12711" x="4035425" y="1470025"/>
          <p14:tracePt t="12719" x="3992563" y="1512888"/>
          <p14:tracePt t="12726" x="3959225" y="1530350"/>
          <p14:tracePt t="12735" x="3908425" y="1555750"/>
          <p14:tracePt t="12743" x="3883025" y="1571625"/>
          <p14:tracePt t="12751" x="3865563" y="1589088"/>
          <p14:tracePt t="12759" x="3848100" y="1606550"/>
          <p14:tracePt t="12767" x="3832225" y="1622425"/>
          <p14:tracePt t="12775" x="3814763" y="1631950"/>
          <p14:tracePt t="12781" x="3797300" y="1649413"/>
          <p14:tracePt t="12789" x="3789363" y="1665288"/>
          <p14:tracePt t="12798" x="3771900" y="1682750"/>
          <p14:tracePt t="12805" x="3756025" y="1708150"/>
          <p14:tracePt t="12813" x="3721100" y="1741488"/>
          <p14:tracePt t="12821" x="3687763" y="1793875"/>
          <p14:tracePt t="12829" x="3636963" y="1852613"/>
          <p14:tracePt t="12837" x="3602038" y="1920875"/>
          <p14:tracePt t="12845" x="3559175" y="1979613"/>
          <p14:tracePt t="12851" x="3517900" y="2047875"/>
          <p14:tracePt t="12858" x="3475038" y="2108200"/>
          <p14:tracePt t="12867" x="3457575" y="2141538"/>
          <p14:tracePt t="12875" x="3432175" y="2192338"/>
          <p14:tracePt t="12883" x="3406775" y="2217738"/>
          <p14:tracePt t="12891" x="3389313" y="2243138"/>
          <p14:tracePt t="12899" x="3373438" y="2260600"/>
          <p14:tracePt t="12907" x="3355975" y="2293938"/>
          <p14:tracePt t="12915" x="3338513" y="2328863"/>
          <p14:tracePt t="12923" x="3305175" y="2387600"/>
          <p14:tracePt t="12928" x="3287713" y="2447925"/>
          <p14:tracePt t="12937" x="3270250" y="2516188"/>
          <p14:tracePt t="12945" x="3244850" y="2574925"/>
          <p14:tracePt t="12953" x="3228975" y="2633663"/>
          <p14:tracePt t="12960" x="3219450" y="2711450"/>
          <p14:tracePt t="12969" x="3203575" y="2795588"/>
          <p14:tracePt t="12977" x="3203575" y="2863850"/>
          <p14:tracePt t="12985" x="3203575" y="2949575"/>
          <p14:tracePt t="12993" x="3203575" y="3033713"/>
          <p14:tracePt t="12999" x="3203575" y="3119438"/>
          <p14:tracePt t="13007" x="3203575" y="3203575"/>
          <p14:tracePt t="13014" x="3194050" y="3279775"/>
          <p14:tracePt t="13023" x="3186113" y="3340100"/>
          <p14:tracePt t="13032" x="3178175" y="3382963"/>
          <p14:tracePt t="13039" x="3178175" y="3416300"/>
          <p14:tracePt t="13048" x="3178175" y="3433763"/>
          <p14:tracePt t="13055" x="3178175" y="3441700"/>
          <p14:tracePt t="13063" x="3178175" y="3459163"/>
          <p14:tracePt t="13071" x="3178175" y="3475038"/>
          <p14:tracePt t="13076" x="3178175" y="3484563"/>
          <p14:tracePt t="13085" x="3178175" y="3502025"/>
          <p14:tracePt t="13092" x="3178175" y="3509963"/>
          <p14:tracePt t="13101" x="3178175" y="3527425"/>
          <p14:tracePt t="13109" x="3178175" y="3543300"/>
          <p14:tracePt t="13117" x="3178175" y="3560763"/>
          <p14:tracePt t="13125" x="3203575" y="3611563"/>
          <p14:tracePt t="13133" x="3211513" y="3646488"/>
          <p14:tracePt t="13141" x="3219450" y="3687763"/>
          <p14:tracePt t="13149" x="3219450" y="3730625"/>
          <p14:tracePt t="13155" x="3228975" y="3781425"/>
          <p14:tracePt t="13163" x="3236913" y="3824288"/>
          <p14:tracePt t="13171" x="3254375" y="3883025"/>
          <p14:tracePt t="13178" x="3262313" y="3943350"/>
          <p14:tracePt t="13187" x="3279775" y="4002088"/>
          <p14:tracePt t="13195" x="3287713" y="4062413"/>
          <p14:tracePt t="13203" x="3297238" y="4087813"/>
          <p14:tracePt t="13211" x="3297238" y="4113213"/>
          <p14:tracePt t="13219" x="3297238" y="4121150"/>
          <p14:tracePt t="13226" x="3297238" y="4138613"/>
          <p14:tracePt t="13233" x="3297238" y="4146550"/>
          <p14:tracePt t="13241" x="3297238" y="4156075"/>
          <p14:tracePt t="13249" x="3297238" y="4171950"/>
          <p14:tracePt t="13257" x="3305175" y="4181475"/>
          <p14:tracePt t="13265" x="3305175" y="4197350"/>
          <p14:tracePt t="13273" x="3313113" y="4224338"/>
          <p14:tracePt t="13281" x="3330575" y="4232275"/>
          <p14:tracePt t="13289" x="3330575" y="4257675"/>
          <p14:tracePt t="13298" x="3348038" y="4275138"/>
          <p14:tracePt t="13303" x="3363913" y="4300538"/>
          <p14:tracePt t="13311" x="3373438" y="4325938"/>
          <p14:tracePt t="13319" x="3398838" y="4368800"/>
          <p14:tracePt t="13327" x="3414713" y="4410075"/>
          <p14:tracePt t="13335" x="3432175" y="4460875"/>
          <p14:tracePt t="13343" x="3449638" y="4513263"/>
          <p14:tracePt t="13351" x="3467100" y="4546600"/>
          <p14:tracePt t="13358" x="3482975" y="4572000"/>
          <p14:tracePt t="13367" x="3492500" y="4579938"/>
          <p14:tracePt t="13373" x="3500438" y="4597400"/>
          <p14:tracePt t="13381" x="3508375" y="4605338"/>
          <p14:tracePt t="13389" x="3508375" y="4614863"/>
          <p14:tracePt t="13397" x="3517900" y="4622800"/>
          <p14:tracePt t="13405" x="3525838" y="4630738"/>
          <p14:tracePt t="13415" x="3533775" y="4640263"/>
          <p14:tracePt t="13421" x="3559175" y="4665663"/>
          <p14:tracePt t="13429" x="3602038" y="4716463"/>
          <p14:tracePt t="13437" x="3644900" y="4767263"/>
          <p14:tracePt t="13444" x="3695700" y="4835525"/>
          <p14:tracePt t="13451" x="3763963" y="4903788"/>
          <p14:tracePt t="13458" x="3806825" y="4962525"/>
          <p14:tracePt t="13467" x="3848100" y="5013325"/>
          <p14:tracePt t="13475" x="3873500" y="5064125"/>
          <p14:tracePt t="13483" x="3890963" y="5081588"/>
          <p14:tracePt t="13491" x="3900488" y="5091113"/>
          <p14:tracePt t="13507" x="3908425" y="5091113"/>
          <p14:tracePt t="13537" x="3916363" y="5091113"/>
          <p14:tracePt t="13544" x="3933825" y="5099050"/>
          <p14:tracePt t="13553" x="3951288" y="5106988"/>
          <p14:tracePt t="13561" x="3967163" y="5106988"/>
          <p14:tracePt t="13569" x="3992563" y="5116513"/>
          <p14:tracePt t="13577" x="4010025" y="5116513"/>
          <p14:tracePt t="13585" x="4070350" y="5124450"/>
          <p14:tracePt t="13593" x="4111625" y="5132388"/>
          <p14:tracePt t="13601" x="4171950" y="5132388"/>
          <p14:tracePt t="13606" x="4230688" y="5141913"/>
          <p14:tracePt t="13615" x="4291013" y="5141913"/>
          <p14:tracePt t="13623" x="4332288" y="5141913"/>
          <p14:tracePt t="13631" x="4375150" y="5141913"/>
          <p14:tracePt t="13639" x="4400550" y="5141913"/>
          <p14:tracePt t="13647" x="4425950" y="5124450"/>
          <p14:tracePt t="13655" x="4435475" y="5116513"/>
          <p14:tracePt t="13664" x="4451350" y="5099050"/>
          <p14:tracePt t="13671" x="4468813" y="5081588"/>
          <p14:tracePt t="13676" x="4494213" y="5048250"/>
          <p14:tracePt t="13685" x="4511675" y="5013325"/>
          <p14:tracePt t="13693" x="4529138" y="4979988"/>
          <p14:tracePt t="13701" x="4554538" y="4929188"/>
          <p14:tracePt t="13708" x="4570413" y="4878388"/>
          <p14:tracePt t="13717" x="4613275" y="4818063"/>
          <p14:tracePt t="13725" x="4656138" y="4741863"/>
          <p14:tracePt t="13733" x="4699000" y="4648200"/>
          <p14:tracePt t="13741" x="4757738" y="4529138"/>
          <p14:tracePt t="13747" x="4833938" y="4376738"/>
          <p14:tracePt t="13755" x="4978400" y="4105275"/>
          <p14:tracePt t="13764" x="5097463" y="3824288"/>
          <p14:tracePt t="13771" x="5233988" y="3527425"/>
          <p14:tracePt t="13779" x="5378450" y="3221038"/>
          <p14:tracePt t="13787" x="5522913" y="2940050"/>
          <p14:tracePt t="13795" x="5616575" y="2676525"/>
          <p14:tracePt t="13803" x="5692775" y="2463800"/>
          <p14:tracePt t="13811" x="5726113" y="2319338"/>
          <p14:tracePt t="13819" x="5751513" y="2184400"/>
          <p14:tracePt t="13825" x="5776913" y="2047875"/>
          <p14:tracePt t="13833" x="5776913" y="1954213"/>
          <p14:tracePt t="13841" x="5776913" y="1870075"/>
          <p14:tracePt t="13849" x="5761038" y="1793875"/>
          <p14:tracePt t="13857" x="5743575" y="1716088"/>
          <p14:tracePt t="13865" x="5726113" y="1657350"/>
          <p14:tracePt t="13873" x="5700713" y="1597025"/>
          <p14:tracePt t="13880" x="5683250" y="1538288"/>
          <p14:tracePt t="13889" x="5649913" y="1470025"/>
          <p14:tracePt t="13897" x="5607050" y="1411288"/>
          <p14:tracePt t="13903" x="5565775" y="1343025"/>
          <p14:tracePt t="13911" x="5522913" y="1292225"/>
          <p14:tracePt t="13919" x="5462588" y="1241425"/>
          <p14:tracePt t="13926" x="5394325" y="1198563"/>
          <p14:tracePt t="13935" x="5335588" y="1155700"/>
          <p14:tracePt t="13942" x="5267325" y="1122363"/>
          <p14:tracePt t="13951" x="5208588" y="1104900"/>
          <p14:tracePt t="13959" x="5132388" y="1079500"/>
          <p14:tracePt t="13967" x="5046663" y="1079500"/>
          <p14:tracePt t="13972" x="4962525" y="1069975"/>
          <p14:tracePt t="13981" x="4876800" y="1062038"/>
          <p14:tracePt t="13989" x="4800600" y="1062038"/>
          <p14:tracePt t="13997" x="4714875" y="1069975"/>
          <p14:tracePt t="14005" x="4613275" y="1087438"/>
          <p14:tracePt t="14014" x="4529138" y="1104900"/>
          <p14:tracePt t="14021" x="4443413" y="1112838"/>
          <p14:tracePt t="14030" x="4349750" y="1138238"/>
          <p14:tracePt t="14037" x="4265613" y="1163638"/>
          <p14:tracePt t="14045" x="4171950" y="1181100"/>
          <p14:tracePt t="14051" x="4103688" y="1206500"/>
          <p14:tracePt t="14058" x="4027488" y="1223963"/>
          <p14:tracePt t="14067" x="3967163" y="1249363"/>
          <p14:tracePt t="14075" x="3908425" y="1266825"/>
          <p14:tracePt t="14083" x="3840163" y="1282700"/>
          <p14:tracePt t="14091" x="3797300" y="1308100"/>
          <p14:tracePt t="14099" x="3746500" y="1325563"/>
          <p14:tracePt t="14107" x="3687763" y="1343025"/>
          <p14:tracePt t="14115" x="3619500" y="1385888"/>
          <p14:tracePt t="14121" x="3559175" y="1419225"/>
          <p14:tracePt t="14130" x="3492500" y="1487488"/>
          <p14:tracePt t="14137" x="3424238" y="1538288"/>
          <p14:tracePt t="14145" x="3363913" y="1614488"/>
          <p14:tracePt t="14153" x="3297238" y="1700213"/>
          <p14:tracePt t="14160" x="3219450" y="1793875"/>
          <p14:tracePt t="14169" x="3168650" y="1895475"/>
          <p14:tracePt t="14177" x="3092450" y="1989138"/>
          <p14:tracePt t="14185" x="3067050" y="2073275"/>
          <p14:tracePt t="14191" x="3008313" y="2192338"/>
          <p14:tracePt t="14199" x="2947988" y="2311400"/>
          <p14:tracePt t="14207" x="2897188" y="2430463"/>
          <p14:tracePt t="14215" x="2863850" y="2532063"/>
          <p14:tracePt t="14223" x="2820988" y="2651125"/>
          <p14:tracePt t="14231" x="2786063" y="2752725"/>
          <p14:tracePt t="14239" x="2760663" y="2838450"/>
          <p14:tracePt t="14246" x="2735263" y="2940050"/>
          <p14:tracePt t="14255" x="2719388" y="3025775"/>
          <p14:tracePt t="14263" x="2701925" y="3119438"/>
          <p14:tracePt t="14269" x="2693988" y="3203575"/>
          <p14:tracePt t="14277" x="2693988" y="3289300"/>
          <p14:tracePt t="14285" x="2693988" y="3373438"/>
          <p14:tracePt t="14292" x="2693988" y="3441700"/>
          <p14:tracePt t="14301" x="2693988" y="3527425"/>
          <p14:tracePt t="14308" x="2693988" y="3611563"/>
          <p14:tracePt t="14317" x="2693988" y="3697288"/>
          <p14:tracePt t="14325" x="2693988" y="3790950"/>
          <p14:tracePt t="14333" x="2719388" y="3875088"/>
          <p14:tracePt t="14341" x="2727325" y="3976688"/>
          <p14:tracePt t="14347" x="2744788" y="4062413"/>
          <p14:tracePt t="14355" x="2760663" y="4146550"/>
          <p14:tracePt t="14363" x="2786063" y="4240213"/>
          <p14:tracePt t="14371" x="2803525" y="4341813"/>
          <p14:tracePt t="14380" x="2854325" y="4452938"/>
          <p14:tracePt t="14387" x="2914650" y="4546600"/>
          <p14:tracePt t="14395" x="2955925" y="4640263"/>
          <p14:tracePt t="14403" x="3016250" y="4733925"/>
          <p14:tracePt t="14411" x="3084513" y="4810125"/>
          <p14:tracePt t="14417" x="3143250" y="4878388"/>
          <p14:tracePt t="14424" x="3203575" y="4937125"/>
          <p14:tracePt t="14433" x="3254375" y="4979988"/>
          <p14:tracePt t="14441" x="3287713" y="5022850"/>
          <p14:tracePt t="14449" x="3330575" y="5048250"/>
          <p14:tracePt t="14457" x="3381375" y="5073650"/>
          <p14:tracePt t="14465" x="3414713" y="5106988"/>
          <p14:tracePt t="14473" x="3475038" y="5132388"/>
          <p14:tracePt t="14481" x="3525838" y="5175250"/>
          <p14:tracePt t="14489" x="3594100" y="5208588"/>
          <p14:tracePt t="14495" x="3652838" y="5226050"/>
          <p14:tracePt t="14503" x="3713163" y="5251450"/>
          <p14:tracePt t="14511" x="3771900" y="5268913"/>
          <p14:tracePt t="14519" x="3832225" y="5286375"/>
          <p14:tracePt t="14527" x="3900488" y="5311775"/>
          <p14:tracePt t="14535" x="3959225" y="5327650"/>
          <p14:tracePt t="14543" x="4002088" y="5337175"/>
          <p14:tracePt t="14551" x="4052888" y="5345113"/>
          <p14:tracePt t="14559" x="4070350" y="5345113"/>
          <p14:tracePt t="14565" x="4103688" y="5345113"/>
          <p14:tracePt t="14573" x="4129088" y="5345113"/>
          <p14:tracePt t="14581" x="4146550" y="5345113"/>
          <p14:tracePt t="14589" x="4162425" y="5345113"/>
          <p14:tracePt t="14597" x="4187825" y="5345113"/>
          <p14:tracePt t="14605" x="4197350" y="5345113"/>
          <p14:tracePt t="14613" x="4222750" y="5345113"/>
          <p14:tracePt t="14621" x="4248150" y="5337175"/>
          <p14:tracePt t="14630" x="4281488" y="5327650"/>
          <p14:tracePt t="14637" x="4324350" y="5302250"/>
          <p14:tracePt t="14642" x="4392613" y="5286375"/>
          <p14:tracePt t="14651" x="4451350" y="5260975"/>
          <p14:tracePt t="14658" x="4537075" y="5243513"/>
          <p14:tracePt t="14667" x="4630738" y="5208588"/>
          <p14:tracePt t="14675" x="4714875" y="5167313"/>
          <p14:tracePt t="14683" x="4826000" y="5116513"/>
          <p14:tracePt t="14690" x="4910138" y="5073650"/>
          <p14:tracePt t="14699" x="5003800" y="5030788"/>
          <p14:tracePt t="14707" x="5080000" y="4972050"/>
          <p14:tracePt t="14715" x="5157788" y="4903788"/>
          <p14:tracePt t="14721" x="5224463" y="4852988"/>
          <p14:tracePt t="14729" x="5292725" y="4784725"/>
          <p14:tracePt t="14737" x="5353050" y="4716463"/>
          <p14:tracePt t="14746" x="5421313" y="4640263"/>
          <p14:tracePt t="14753" x="5487988" y="4564063"/>
          <p14:tracePt t="14761" x="5565775" y="4470400"/>
          <p14:tracePt t="14769" x="5632450" y="4333875"/>
          <p14:tracePt t="14776" x="5718175" y="4171950"/>
          <p14:tracePt t="14785" x="5768975" y="4019550"/>
          <p14:tracePt t="14791" x="5802313" y="3849688"/>
          <p14:tracePt t="14799" x="5845175" y="3679825"/>
          <p14:tracePt t="14807" x="5870575" y="3535363"/>
          <p14:tracePt t="14815" x="5895975" y="3390900"/>
          <p14:tracePt t="14823" x="5905500" y="3254375"/>
          <p14:tracePt t="14831" x="5913438" y="3152775"/>
          <p14:tracePt t="14839" x="5913438" y="3041650"/>
          <p14:tracePt t="14847" x="5913438" y="2922588"/>
          <p14:tracePt t="14855" x="5913438" y="2813050"/>
          <p14:tracePt t="14861" x="5905500" y="2711450"/>
          <p14:tracePt t="14869" x="5880100" y="2625725"/>
          <p14:tracePt t="14877" x="5845175" y="2506663"/>
          <p14:tracePt t="14885" x="5794375" y="2387600"/>
          <p14:tracePt t="14893" x="5776913" y="2303463"/>
          <p14:tracePt t="14901" x="5743575" y="2209800"/>
          <p14:tracePt t="14909" x="5708650" y="2141538"/>
          <p14:tracePt t="14917" x="5667375" y="2073275"/>
          <p14:tracePt t="14925" x="5649913" y="2014538"/>
          <p14:tracePt t="14933" x="5632450" y="1979613"/>
          <p14:tracePt t="14938" x="5607050" y="1946275"/>
          <p14:tracePt t="14947" x="5599113" y="1928813"/>
          <p14:tracePt t="14955" x="5581650" y="1911350"/>
          <p14:tracePt t="14962" x="5565775" y="1895475"/>
          <p14:tracePt t="14971" x="5548313" y="1885950"/>
          <p14:tracePt t="14979" x="5530850" y="1878013"/>
          <p14:tracePt t="14987" x="5505450" y="1878013"/>
          <p14:tracePt t="14996" x="5480050" y="1870075"/>
          <p14:tracePt t="15003" x="5462588" y="1870075"/>
          <p14:tracePt t="15012" x="5429250" y="1870075"/>
          <p14:tracePt t="15017" x="5368925" y="1860550"/>
          <p14:tracePt t="15030" x="5318125" y="1860550"/>
          <p14:tracePt t="15033" x="5224463" y="1844675"/>
          <p14:tracePt t="15041" x="5157788" y="1835150"/>
          <p14:tracePt t="15049" x="5072063" y="1827213"/>
          <p14:tracePt t="15057" x="4978400" y="1809750"/>
          <p14:tracePt t="15065" x="4894263" y="1809750"/>
          <p14:tracePt t="15073" x="4808538" y="1819275"/>
          <p14:tracePt t="15081" x="4724400" y="1827213"/>
          <p14:tracePt t="15087" x="4664075" y="1844675"/>
          <p14:tracePt t="15096" x="4595813" y="1870075"/>
          <p14:tracePt t="15103" x="4537075" y="1885950"/>
          <p14:tracePt t="15111" x="4494213" y="1911350"/>
          <p14:tracePt t="15119" x="4451350" y="1928813"/>
          <p14:tracePt t="15126" x="4410075" y="1954213"/>
          <p14:tracePt t="15135" x="4349750" y="2005013"/>
          <p14:tracePt t="15143" x="4291013" y="2073275"/>
          <p14:tracePt t="15151" x="4222750" y="2149475"/>
          <p14:tracePt t="15159" x="4137025" y="2268538"/>
          <p14:tracePt t="15165" x="4044950" y="2447925"/>
          <p14:tracePt t="15172" x="3916363" y="2676525"/>
          <p14:tracePt t="15181" x="3756025" y="2957513"/>
          <p14:tracePt t="15189" x="3619500" y="3203575"/>
          <p14:tracePt t="15197" x="3500438" y="3408363"/>
          <p14:tracePt t="15205" x="3398838" y="3578225"/>
          <p14:tracePt t="15213" x="3330575" y="3697288"/>
          <p14:tracePt t="15221" x="3270250" y="3781425"/>
          <p14:tracePt t="15229" x="3254375" y="3857625"/>
          <p14:tracePt t="15237" x="3228975" y="3917950"/>
          <p14:tracePt t="15243" x="3228975" y="3968750"/>
          <p14:tracePt t="15251" x="3228975" y="4011613"/>
          <p14:tracePt t="15259" x="3228975" y="4062413"/>
          <p14:tracePt t="15267" x="3228975" y="4121150"/>
          <p14:tracePt t="15275" x="3228975" y="4197350"/>
          <p14:tracePt t="15283" x="3228975" y="4265613"/>
          <p14:tracePt t="15291" x="3228975" y="4351338"/>
          <p14:tracePt t="15299" x="3228975" y="4452938"/>
          <p14:tracePt t="15307" x="3254375" y="4538663"/>
          <p14:tracePt t="15313" x="3279775" y="4657725"/>
          <p14:tracePt t="15321" x="3297238" y="4759325"/>
          <p14:tracePt t="15329" x="3348038" y="4860925"/>
          <p14:tracePt t="15337" x="3406775" y="4954588"/>
          <p14:tracePt t="15345" x="3432175" y="5038725"/>
          <p14:tracePt t="15353" x="3467100" y="5106988"/>
          <p14:tracePt t="15361" x="3500438" y="5167313"/>
          <p14:tracePt t="15369" x="3525838" y="5200650"/>
          <p14:tracePt t="15377" x="3543300" y="5235575"/>
          <p14:tracePt t="15383" x="3559175" y="5260975"/>
          <p14:tracePt t="15391" x="3576638" y="5276850"/>
          <p14:tracePt t="15399" x="3594100" y="5302250"/>
          <p14:tracePt t="15407" x="3611563" y="5319713"/>
          <p14:tracePt t="15415" x="3652838" y="5345113"/>
          <p14:tracePt t="15423" x="3703638" y="5395913"/>
          <p14:tracePt t="15431" x="3763963" y="5446713"/>
          <p14:tracePt t="15439" x="3857625" y="5507038"/>
          <p14:tracePt t="15447" x="3951288" y="5549900"/>
          <p14:tracePt t="15455" x="4027488" y="5583238"/>
          <p14:tracePt t="15463" x="4111625" y="5616575"/>
          <p14:tracePt t="15469" x="4187825" y="5641975"/>
          <p14:tracePt t="15477" x="4248150" y="5651500"/>
          <p14:tracePt t="15485" x="4291013" y="5651500"/>
          <p14:tracePt t="15493" x="4332288" y="5651500"/>
          <p14:tracePt t="15501" x="4367213" y="5651500"/>
          <p14:tracePt t="15508" x="4384675" y="5641975"/>
          <p14:tracePt t="15517" x="4400550" y="5634038"/>
          <p14:tracePt t="15524" x="4410075" y="5626100"/>
          <p14:tracePt t="15533" x="4425950" y="5608638"/>
          <p14:tracePt t="15538" x="4443413" y="5600700"/>
          <p14:tracePt t="15547" x="4468813" y="5583238"/>
          <p14:tracePt t="15555" x="4503738" y="5557838"/>
          <p14:tracePt t="15563" x="4554538" y="5514975"/>
          <p14:tracePt t="15571" x="4613275" y="5446713"/>
          <p14:tracePt t="15579" x="4681538" y="5380038"/>
          <p14:tracePt t="15587" x="4765675" y="5286375"/>
          <p14:tracePt t="15595" x="4859338" y="5192713"/>
          <p14:tracePt t="15603" x="4953000" y="5073650"/>
          <p14:tracePt t="15612" x="5064125" y="4919663"/>
          <p14:tracePt t="15617" x="5148263" y="4818063"/>
          <p14:tracePt t="15625" x="5216525" y="4716463"/>
          <p14:tracePt t="15633" x="5276850" y="4622800"/>
          <p14:tracePt t="15641" x="5310188" y="4503738"/>
          <p14:tracePt t="15649" x="5335588" y="4402138"/>
          <p14:tracePt t="15656" x="5343525" y="4300538"/>
          <p14:tracePt t="15665" x="5353050" y="4189413"/>
          <p14:tracePt t="15673" x="5368925" y="4044950"/>
          <p14:tracePt t="15681" x="5378450" y="3908425"/>
          <p14:tracePt t="15686" x="5378450" y="3748088"/>
          <p14:tracePt t="15695" x="5378450" y="3594100"/>
          <p14:tracePt t="15703" x="5360988" y="3467100"/>
          <p14:tracePt t="15712" x="5353050" y="3340100"/>
          <p14:tracePt t="15719" x="5353050" y="3228975"/>
          <p14:tracePt t="15728" x="5343525" y="3127375"/>
          <p14:tracePt t="15735" x="5343525" y="3025775"/>
          <p14:tracePt t="15743" x="5327650" y="2940050"/>
          <p14:tracePt t="15751" x="5310188" y="2855913"/>
          <p14:tracePt t="15758" x="5284788" y="2762250"/>
          <p14:tracePt t="15766" x="5267325" y="2676525"/>
          <p14:tracePt t="15773" x="5241925" y="2600325"/>
          <p14:tracePt t="15781" x="5224463" y="2532063"/>
          <p14:tracePt t="15789" x="5199063" y="2463800"/>
          <p14:tracePt t="15797" x="5183188" y="2405063"/>
          <p14:tracePt t="15805" x="5157788" y="2344738"/>
          <p14:tracePt t="15813" x="5140325" y="2286000"/>
          <p14:tracePt t="15821" x="5122863" y="2227263"/>
          <p14:tracePt t="15830" x="5097463" y="2184400"/>
          <p14:tracePt t="15835" x="5080000" y="2141538"/>
          <p14:tracePt t="15843" x="5064125" y="2090738"/>
          <p14:tracePt t="15851" x="5046663" y="2039938"/>
          <p14:tracePt t="15859" x="5021263" y="1997075"/>
          <p14:tracePt t="15867" x="5003800" y="1946275"/>
          <p14:tracePt t="15875" x="4987925" y="1911350"/>
          <p14:tracePt t="15883" x="4970463" y="1878013"/>
          <p14:tracePt t="15890" x="4953000" y="1852613"/>
          <p14:tracePt t="15899" x="4935538" y="1827213"/>
          <p14:tracePt t="15905" x="4927600" y="1819275"/>
          <p14:tracePt t="15913" x="4910138" y="1801813"/>
          <p14:tracePt t="15921" x="4894263" y="1784350"/>
          <p14:tracePt t="15929" x="4876800" y="1758950"/>
          <p14:tracePt t="15937" x="4851400" y="1733550"/>
          <p14:tracePt t="15945" x="4826000" y="1700213"/>
          <p14:tracePt t="15953" x="4808538" y="1682750"/>
          <p14:tracePt t="15962" x="4783138" y="1657350"/>
          <p14:tracePt t="15969" x="4775200" y="1649413"/>
          <p14:tracePt t="15977" x="4757738" y="1631950"/>
          <p14:tracePt t="15985" x="4740275" y="1622425"/>
          <p14:tracePt t="15991" x="4724400" y="1614488"/>
          <p14:tracePt t="16007" x="4706938" y="1606550"/>
          <p14:tracePt t="16015" x="4689475" y="1606550"/>
          <p14:tracePt t="16023" x="4681538" y="1597025"/>
          <p14:tracePt t="16031" x="4664075" y="1597025"/>
          <p14:tracePt t="16039" x="4646613" y="1597025"/>
          <p14:tracePt t="16047" x="4630738" y="1589088"/>
          <p14:tracePt t="16055" x="4595813" y="1589088"/>
          <p14:tracePt t="16062" x="4562475" y="1581150"/>
          <p14:tracePt t="16069" x="4503738" y="1581150"/>
          <p14:tracePt t="16077" x="4460875" y="1581150"/>
          <p14:tracePt t="16085" x="4400550" y="1581150"/>
          <p14:tracePt t="16093" x="4341813" y="1581150"/>
          <p14:tracePt t="16101" x="4281488" y="1589088"/>
          <p14:tracePt t="16108" x="4222750" y="1597025"/>
          <p14:tracePt t="16117" x="4162425" y="1622425"/>
          <p14:tracePt t="16125" x="4103688" y="1639888"/>
          <p14:tracePt t="16131" x="4044950" y="1657350"/>
          <p14:tracePt t="16139" x="3967163" y="1682750"/>
          <p14:tracePt t="16147" x="3908425" y="1700213"/>
          <p14:tracePt t="16155" x="3832225" y="1725613"/>
          <p14:tracePt t="16163" x="3756025" y="1741488"/>
          <p14:tracePt t="16171" x="3670300" y="1766888"/>
          <p14:tracePt t="16179" x="3576638" y="1801813"/>
          <p14:tracePt t="16187" x="3492500" y="1844675"/>
          <p14:tracePt t="16195" x="3414713" y="1878013"/>
          <p14:tracePt t="16203" x="3322638" y="1920875"/>
          <p14:tracePt t="16208" x="3244850" y="1963738"/>
          <p14:tracePt t="16217" x="3178175" y="2022475"/>
          <p14:tracePt t="16225" x="3117850" y="2073275"/>
          <p14:tracePt t="16233" x="3049588" y="2141538"/>
          <p14:tracePt t="16241" x="2998788" y="2209800"/>
          <p14:tracePt t="16249" x="2940050" y="2268538"/>
          <p14:tracePt t="16257" x="2897188" y="2344738"/>
          <p14:tracePt t="16265" x="2863850" y="2413000"/>
          <p14:tracePt t="16273" x="2846388" y="2473325"/>
          <p14:tracePt t="16281" x="2811463" y="2532063"/>
          <p14:tracePt t="16286" x="2795588" y="2600325"/>
          <p14:tracePt t="16295" x="2778125" y="2660650"/>
          <p14:tracePt t="16303" x="2752725" y="2719388"/>
          <p14:tracePt t="16311" x="2735263" y="2778125"/>
          <p14:tracePt t="16319" x="2719388" y="2813050"/>
          <p14:tracePt t="16328" x="2709863" y="2863850"/>
          <p14:tracePt t="16335" x="2693988" y="2906713"/>
          <p14:tracePt t="16343" x="2676525" y="2940050"/>
          <p14:tracePt t="16351" x="2676525" y="2982913"/>
          <p14:tracePt t="16356" x="2668588" y="3041650"/>
          <p14:tracePt t="16365" x="2659063" y="3101975"/>
          <p14:tracePt t="16373" x="2651125" y="3160713"/>
          <p14:tracePt t="16381" x="2625725" y="3238500"/>
          <p14:tracePt t="16389" x="2608263" y="3314700"/>
          <p14:tracePt t="16397" x="2600325" y="3373438"/>
          <p14:tracePt t="16405" x="2582863" y="3449638"/>
          <p14:tracePt t="16413" x="2582863" y="3502025"/>
          <p14:tracePt t="16421" x="2574925" y="3560763"/>
          <p14:tracePt t="16429" x="2574925" y="3619500"/>
          <p14:tracePt t="16435" x="2574925" y="3679825"/>
          <p14:tracePt t="16443" x="2574925" y="3738563"/>
          <p14:tracePt t="16451" x="2574925" y="3798888"/>
          <p14:tracePt t="16458" x="2590800" y="3867150"/>
          <p14:tracePt t="16467" x="2600325" y="3925888"/>
          <p14:tracePt t="16475" x="2608263" y="3986213"/>
          <p14:tracePt t="16483" x="2616200" y="4044950"/>
          <p14:tracePt t="16491" x="2625725" y="4105275"/>
          <p14:tracePt t="16499" x="2651125" y="4171950"/>
          <p14:tracePt t="16504" x="2668588" y="4232275"/>
          <p14:tracePt t="16513" x="2676525" y="4291013"/>
          <p14:tracePt t="16521" x="2701925" y="4351338"/>
          <p14:tracePt t="16529" x="2719388" y="4410075"/>
          <p14:tracePt t="16537" x="2744788" y="4470400"/>
          <p14:tracePt t="16545" x="2760663" y="4538663"/>
          <p14:tracePt t="16553" x="2778125" y="4597400"/>
          <p14:tracePt t="16561" x="2803525" y="4657725"/>
          <p14:tracePt t="16569" x="2820988" y="4716463"/>
          <p14:tracePt t="16578" x="2838450" y="4767263"/>
          <p14:tracePt t="16583" x="2863850" y="4818063"/>
          <p14:tracePt t="16591" x="2879725" y="4852988"/>
          <p14:tracePt t="16599" x="2897188" y="4894263"/>
          <p14:tracePt t="16607" x="2930525" y="4946650"/>
          <p14:tracePt t="16615" x="2947988" y="4997450"/>
          <p14:tracePt t="16623" x="2973388" y="5048250"/>
          <p14:tracePt t="16631" x="3008313" y="5081588"/>
          <p14:tracePt t="16639" x="3024188" y="5106988"/>
          <p14:tracePt t="16647" x="3041650" y="5124450"/>
          <p14:tracePt t="16653" x="3074988" y="5141913"/>
          <p14:tracePt t="16661" x="3100388" y="5167313"/>
          <p14:tracePt t="16669" x="3117850" y="5175250"/>
          <p14:tracePt t="16678" x="3135313" y="5192713"/>
          <p14:tracePt t="16685" x="3152775" y="5208588"/>
          <p14:tracePt t="16693" x="3168650" y="5226050"/>
          <p14:tracePt t="16701" x="3194050" y="5243513"/>
          <p14:tracePt t="16709" x="3219450" y="5251450"/>
          <p14:tracePt t="16717" x="3244850" y="5268913"/>
          <p14:tracePt t="16724" x="3287713" y="5286375"/>
          <p14:tracePt t="16731" x="3348038" y="5311775"/>
          <p14:tracePt t="16738" x="3398838" y="5327650"/>
          <p14:tracePt t="16747" x="3457575" y="5353050"/>
          <p14:tracePt t="16755" x="3517900" y="5370513"/>
          <p14:tracePt t="16763" x="3576638" y="5380038"/>
          <p14:tracePt t="16771" x="3627438" y="5387975"/>
          <p14:tracePt t="16779" x="3670300" y="5387975"/>
          <p14:tracePt t="16787" x="3687763" y="5387975"/>
          <p14:tracePt t="16795" x="3713163" y="5387975"/>
          <p14:tracePt t="16803" x="3729038" y="5387975"/>
          <p14:tracePt t="16809" x="3738563" y="5387975"/>
          <p14:tracePt t="16817" x="3756025" y="5387975"/>
          <p14:tracePt t="16824" x="3771900" y="5387975"/>
          <p14:tracePt t="16833" x="3789363" y="5380038"/>
          <p14:tracePt t="16841" x="3814763" y="5380038"/>
          <p14:tracePt t="16849" x="3840163" y="5362575"/>
          <p14:tracePt t="16856" x="3883025" y="5345113"/>
          <p14:tracePt t="16865" x="3941763" y="5319713"/>
          <p14:tracePt t="16873" x="4010025" y="5302250"/>
          <p14:tracePt t="16879" x="4070350" y="5276850"/>
          <p14:tracePt t="16887" x="4129088" y="5260975"/>
          <p14:tracePt t="16895" x="4187825" y="5226050"/>
          <p14:tracePt t="16903" x="4256088" y="5208588"/>
          <p14:tracePt t="16911" x="4291013" y="5167313"/>
          <p14:tracePt t="16919" x="4316413" y="5132388"/>
          <p14:tracePt t="16927" x="4359275" y="5081588"/>
          <p14:tracePt t="16935" x="4384675" y="5022850"/>
          <p14:tracePt t="16943" x="4418013" y="4929188"/>
          <p14:tracePt t="16951" x="4451350" y="4827588"/>
          <p14:tracePt t="16956" x="4486275" y="4699000"/>
          <p14:tracePt t="16965" x="4519613" y="4554538"/>
          <p14:tracePt t="16973" x="4554538" y="4427538"/>
          <p14:tracePt t="16981" x="4579938" y="4300538"/>
          <p14:tracePt t="16989" x="4613275" y="4164013"/>
          <p14:tracePt t="16997" x="4638675" y="4062413"/>
          <p14:tracePt t="17005" x="4656138" y="3976688"/>
          <p14:tracePt t="17013" x="4681538" y="3892550"/>
          <p14:tracePt t="17021" x="4699000" y="3798888"/>
          <p14:tracePt t="17029" x="4724400" y="3713163"/>
          <p14:tracePt t="17035" x="4732338" y="3629025"/>
          <p14:tracePt t="17045" x="4749800" y="3527425"/>
          <p14:tracePt t="17051" x="4757738" y="3424238"/>
          <p14:tracePt t="17059" x="4765675" y="3322638"/>
          <p14:tracePt t="17067" x="4765675" y="3228975"/>
          <p14:tracePt t="17075" x="4765675" y="3127375"/>
          <p14:tracePt t="17083" x="4765675" y="3041650"/>
          <p14:tracePt t="17090" x="4765675" y="2957513"/>
          <p14:tracePt t="17099" x="4757738" y="2881313"/>
          <p14:tracePt t="17105" x="4749800" y="2820988"/>
          <p14:tracePt t="17113" x="4724400" y="2762250"/>
          <p14:tracePt t="17121" x="4706938" y="2711450"/>
          <p14:tracePt t="17129" x="4689475" y="2668588"/>
          <p14:tracePt t="17137" x="4664075" y="2617788"/>
          <p14:tracePt t="17145" x="4646613" y="2557463"/>
          <p14:tracePt t="17153" x="4630738" y="2498725"/>
          <p14:tracePt t="17161" x="4595813" y="2430463"/>
          <p14:tracePt t="17169" x="4579938" y="2387600"/>
          <p14:tracePt t="17177" x="4554538" y="2336800"/>
          <p14:tracePt t="17183" x="4537075" y="2303463"/>
          <p14:tracePt t="17191" x="4511675" y="2278063"/>
          <p14:tracePt t="17199" x="4494213" y="2252663"/>
          <p14:tracePt t="17207" x="4476750" y="2235200"/>
          <p14:tracePt t="17215" x="4425950" y="2217738"/>
          <p14:tracePt t="17223" x="4392613" y="2192338"/>
          <p14:tracePt t="17231" x="4332288" y="2166938"/>
          <p14:tracePt t="17239" x="4273550" y="2149475"/>
          <p14:tracePt t="17247" x="4214813" y="2133600"/>
          <p14:tracePt t="17252" x="4137025" y="2108200"/>
          <p14:tracePt t="17260" x="4060825" y="2090738"/>
          <p14:tracePt t="17269" x="3976688" y="2065338"/>
          <p14:tracePt t="17277" x="3883025" y="2039938"/>
          <p14:tracePt t="17285" x="3797300" y="2030413"/>
          <p14:tracePt t="17294" x="3713163" y="2022475"/>
          <p14:tracePt t="17301" x="3611563" y="2022475"/>
          <p14:tracePt t="17309" x="3525838" y="2022475"/>
          <p14:tracePt t="17317" x="3398838" y="2022475"/>
          <p14:tracePt t="17325" x="3287713" y="2039938"/>
          <p14:tracePt t="17331" x="3143250" y="2055813"/>
          <p14:tracePt t="17338" x="3024188" y="2082800"/>
          <p14:tracePt t="17347" x="2914650" y="2108200"/>
          <p14:tracePt t="17355" x="2820988" y="2149475"/>
          <p14:tracePt t="17363" x="2735263" y="2192338"/>
          <p14:tracePt t="17371" x="2668588" y="2227263"/>
          <p14:tracePt t="17379" x="2590800" y="2260600"/>
          <p14:tracePt t="17387" x="2532063" y="2293938"/>
          <p14:tracePt t="17395" x="2463800" y="2336800"/>
          <p14:tracePt t="17401" x="2405063" y="2362200"/>
          <p14:tracePt t="17409" x="2336800" y="2422525"/>
          <p14:tracePt t="17417" x="2286000" y="2473325"/>
          <p14:tracePt t="17425" x="2243138" y="2532063"/>
          <p14:tracePt t="17433" x="2200275" y="2600325"/>
          <p14:tracePt t="17440" x="2166938" y="2660650"/>
          <p14:tracePt t="17449" x="2149475" y="2736850"/>
          <p14:tracePt t="17457" x="2116138" y="2813050"/>
          <p14:tracePt t="17465" x="2098675" y="2889250"/>
          <p14:tracePt t="17473" x="2073275" y="2965450"/>
          <p14:tracePt t="17479" x="2055813" y="3051175"/>
          <p14:tracePt t="17487" x="2038350" y="3135313"/>
          <p14:tracePt t="17495" x="2022475" y="3238500"/>
          <p14:tracePt t="17503" x="2005013" y="3355975"/>
          <p14:tracePt t="17511" x="1979613" y="3492500"/>
          <p14:tracePt t="17519" x="1954213" y="3697288"/>
          <p14:tracePt t="17527" x="1928813" y="3968750"/>
          <p14:tracePt t="17535" x="1911350" y="4240213"/>
          <p14:tracePt t="17543" x="1878013" y="4478338"/>
          <p14:tracePt t="17549" x="1852613" y="4699000"/>
          <p14:tracePt t="17557" x="1817688" y="4886325"/>
          <p14:tracePt t="17565" x="1801813" y="5056188"/>
          <p14:tracePt t="17572" x="1776413" y="5183188"/>
          <p14:tracePt t="17581" x="1749425" y="5260975"/>
          <p14:tracePt t="17589" x="1733550" y="5302250"/>
          <p14:tracePt t="17597" x="1733550" y="5319713"/>
          <p14:tracePt t="17604" x="1733550" y="5327650"/>
          <p14:tracePt t="17639" x="1733550" y="5337175"/>
          <p14:tracePt t="17647" x="1733550" y="5345113"/>
          <p14:tracePt t="17655" x="1749425" y="5362575"/>
          <p14:tracePt t="17663" x="1766888" y="5380038"/>
          <p14:tracePt t="17671" x="1784350" y="5395913"/>
          <p14:tracePt t="17679" x="1801813" y="5413375"/>
          <p14:tracePt t="17687" x="1817688" y="5446713"/>
          <p14:tracePt t="17695" x="1827213" y="5464175"/>
          <p14:tracePt t="17701" x="1843088" y="5497513"/>
          <p14:tracePt t="17710" x="1860550" y="5524500"/>
          <p14:tracePt t="17717" x="1885950" y="5549900"/>
          <p14:tracePt t="17725" x="1911350" y="5583238"/>
          <p14:tracePt t="17733" x="1954213" y="5616575"/>
          <p14:tracePt t="17741" x="1979613" y="5641975"/>
          <p14:tracePt t="17749" x="2005013" y="5651500"/>
          <p14:tracePt t="17757" x="2038350" y="5684838"/>
          <p14:tracePt t="17765" x="2065338" y="5702300"/>
          <p14:tracePt t="17773" x="2098675" y="5735638"/>
          <p14:tracePt t="17779" x="2124075" y="5753100"/>
          <p14:tracePt t="17787" x="2157413" y="5778500"/>
          <p14:tracePt t="17795" x="2182813" y="5788025"/>
          <p14:tracePt t="17803" x="2217738" y="5803900"/>
          <p14:tracePt t="17811" x="2260600" y="5829300"/>
          <p14:tracePt t="17819" x="2311400" y="5846763"/>
          <p14:tracePt t="17827" x="2370138" y="5864225"/>
          <p14:tracePt t="17835" x="2420938" y="5889625"/>
          <p14:tracePt t="17843" x="2463800" y="5897563"/>
          <p14:tracePt t="17849" x="2524125" y="5915025"/>
          <p14:tracePt t="17857" x="2582863" y="5922963"/>
          <p14:tracePt t="17865" x="2641600" y="5932488"/>
          <p14:tracePt t="17873" x="2719388" y="5948363"/>
          <p14:tracePt t="17881" x="2803525" y="5948363"/>
          <p14:tracePt t="17888" x="2889250" y="5948363"/>
          <p14:tracePt t="17897" x="2998788" y="5940425"/>
          <p14:tracePt t="17905" x="3135313" y="5922963"/>
          <p14:tracePt t="17913" x="3270250" y="5880100"/>
          <p14:tracePt t="17918" x="3406775" y="5846763"/>
          <p14:tracePt t="17926" x="3525838" y="5788025"/>
          <p14:tracePt t="17935" x="3611563" y="5735638"/>
          <p14:tracePt t="17943" x="3703638" y="5676900"/>
          <p14:tracePt t="17951" x="3781425" y="5608638"/>
          <p14:tracePt t="17960" x="3873500" y="5540375"/>
          <p14:tracePt t="17967" x="3967163" y="5472113"/>
          <p14:tracePt t="17975" x="4044950" y="5405438"/>
          <p14:tracePt t="17983" x="4137025" y="5337175"/>
          <p14:tracePt t="17991" x="4214813" y="5268913"/>
          <p14:tracePt t="17997" x="4281488" y="5183188"/>
          <p14:tracePt t="18005" x="4324350" y="5124450"/>
          <p14:tracePt t="18013" x="4367213" y="5056188"/>
          <p14:tracePt t="18021" x="4400550" y="4979988"/>
          <p14:tracePt t="18029" x="4425950" y="4919663"/>
          <p14:tracePt t="18044" x="4443413" y="4860925"/>
          <p14:tracePt t="18045" x="4468813" y="4784725"/>
          <p14:tracePt t="18053" x="4486275" y="4708525"/>
          <p14:tracePt t="18061" x="4511675" y="4640263"/>
          <p14:tracePt t="18067" x="4529138" y="4546600"/>
          <p14:tracePt t="18075" x="4554538" y="4460875"/>
          <p14:tracePt t="18083" x="4570413" y="4368800"/>
          <p14:tracePt t="18091" x="4595813" y="4283075"/>
          <p14:tracePt t="18099" x="4621213" y="4197350"/>
          <p14:tracePt t="18106" x="4638675" y="4121150"/>
          <p14:tracePt t="18115" x="4664075" y="4037013"/>
          <p14:tracePt t="18123" x="4681538" y="3943350"/>
          <p14:tracePt t="18131" x="4706938" y="3867150"/>
          <p14:tracePt t="18138" x="4714875" y="3798888"/>
          <p14:tracePt t="18145" x="4724400" y="3713163"/>
          <p14:tracePt t="18153" x="4740275" y="3619500"/>
          <p14:tracePt t="18161" x="4749800" y="3552825"/>
          <p14:tracePt t="18169" x="4749800" y="3475038"/>
          <p14:tracePt t="18177" x="4749800" y="3424238"/>
          <p14:tracePt t="18185" x="4749800" y="3365500"/>
          <p14:tracePt t="18193" x="4724400" y="3297238"/>
          <p14:tracePt t="18201" x="4706938" y="3238500"/>
          <p14:tracePt t="18210" x="4681538" y="3178175"/>
          <p14:tracePt t="18217" x="4664075" y="3119438"/>
          <p14:tracePt t="18223" x="4646613" y="3059113"/>
          <p14:tracePt t="18231" x="4621213" y="2990850"/>
          <p14:tracePt t="18239" x="4587875" y="2922588"/>
          <p14:tracePt t="18247" x="4562475" y="2846388"/>
          <p14:tracePt t="18255" x="4537075" y="2770188"/>
          <p14:tracePt t="18263" x="4519613" y="2693988"/>
          <p14:tracePt t="18271" x="4494213" y="2633663"/>
          <p14:tracePt t="18279" x="4476750" y="2574925"/>
          <p14:tracePt t="18287" x="4451350" y="2524125"/>
          <p14:tracePt t="18295" x="4435475" y="2489200"/>
          <p14:tracePt t="18301" x="4418013" y="2455863"/>
          <p14:tracePt t="18310" x="4410075" y="2438400"/>
          <p14:tracePt t="18317" x="4392613" y="2413000"/>
          <p14:tracePt t="18326" x="4375150" y="2397125"/>
          <p14:tracePt t="18333" x="4359275" y="2387600"/>
          <p14:tracePt t="18341" x="4341813" y="2371725"/>
          <p14:tracePt t="18349" x="4324350" y="2344738"/>
          <p14:tracePt t="18357" x="4298950" y="2328863"/>
          <p14:tracePt t="18365" x="4273550" y="2311400"/>
          <p14:tracePt t="18370" x="4240213" y="2293938"/>
          <p14:tracePt t="18379" x="4205288" y="2278063"/>
          <p14:tracePt t="18387" x="4171950" y="2260600"/>
          <p14:tracePt t="18395" x="4121150" y="2243138"/>
          <p14:tracePt t="18403" x="4070350" y="2227263"/>
          <p14:tracePt t="18411" x="4027488" y="2200275"/>
          <p14:tracePt t="18419" x="3976688" y="2184400"/>
          <p14:tracePt t="18427" x="3933825" y="2174875"/>
          <p14:tracePt t="18435" x="3900488" y="2159000"/>
          <p14:tracePt t="18443" x="3848100" y="2149475"/>
          <p14:tracePt t="18449" x="3822700" y="2141538"/>
          <p14:tracePt t="18456" x="3797300" y="2141538"/>
          <p14:tracePt t="18465" x="3781425" y="2133600"/>
          <p14:tracePt t="18473" x="3746500" y="2133600"/>
          <p14:tracePt t="18481" x="3713163" y="2133600"/>
          <p14:tracePt t="18488" x="3678238" y="2141538"/>
          <p14:tracePt t="18497" x="3644900" y="2159000"/>
          <p14:tracePt t="18504" x="3602038" y="2174875"/>
          <p14:tracePt t="18513" x="3533775" y="2200275"/>
          <p14:tracePt t="18519" x="3475038" y="2209800"/>
          <p14:tracePt t="18527" x="3414713" y="2217738"/>
          <p14:tracePt t="18535" x="3355975" y="2227263"/>
          <p14:tracePt t="18542" x="3305175" y="2227263"/>
          <p14:tracePt t="18551" x="3262313" y="2227263"/>
          <p14:tracePt t="18559" x="3211513" y="2235200"/>
          <p14:tracePt t="18567" x="3186113" y="2235200"/>
          <p14:tracePt t="18576" x="3178175" y="2243138"/>
          <p14:tracePt t="18583" x="3160713" y="2243138"/>
          <p14:tracePt t="18591" x="3152775" y="2243138"/>
          <p14:tracePt t="18597" x="3143250" y="2243138"/>
          <p14:tracePt t="18605" x="3127375" y="2252663"/>
          <p14:tracePt t="18613" x="3117850" y="2252663"/>
          <p14:tracePt t="18621" x="3109913" y="2260600"/>
          <p14:tracePt t="18629" x="3092450" y="2260600"/>
          <p14:tracePt t="18637" x="3084513" y="2278063"/>
          <p14:tracePt t="18645" x="3067050" y="2293938"/>
          <p14:tracePt t="18653" x="3049588" y="2311400"/>
          <p14:tracePt t="18661" x="3024188" y="2344738"/>
          <p14:tracePt t="18667" x="2965450" y="2413000"/>
          <p14:tracePt t="18676" x="2905125" y="2473325"/>
          <p14:tracePt t="18683" x="2846388" y="2566988"/>
          <p14:tracePt t="18691" x="2770188" y="2701925"/>
          <p14:tracePt t="18699" x="2684463" y="2889250"/>
          <p14:tracePt t="18707" x="2590800" y="3101975"/>
          <p14:tracePt t="18715" x="2489200" y="3373438"/>
          <p14:tracePt t="18722" x="2405063" y="3586163"/>
          <p14:tracePt t="18731" x="2327275" y="3773488"/>
          <p14:tracePt t="18738" x="2293938" y="3900488"/>
          <p14:tracePt t="18745" x="2286000" y="3986213"/>
          <p14:tracePt t="18753" x="2286000" y="4062413"/>
          <p14:tracePt t="18761" x="2286000" y="4113213"/>
          <p14:tracePt t="18769" x="2286000" y="4146550"/>
          <p14:tracePt t="18777" x="2293938" y="4189413"/>
          <p14:tracePt t="18785" x="2311400" y="4257675"/>
          <p14:tracePt t="18793" x="2336800" y="4325938"/>
          <p14:tracePt t="18801" x="2352675" y="4402138"/>
          <p14:tracePt t="18809" x="2387600" y="4495800"/>
          <p14:tracePt t="18815" x="2446338" y="4614863"/>
          <p14:tracePt t="18822" x="2506663" y="4716463"/>
          <p14:tracePt t="18831" x="2574925" y="4818063"/>
          <p14:tracePt t="18839" x="2625725" y="4911725"/>
          <p14:tracePt t="18847" x="2668588" y="4997450"/>
          <p14:tracePt t="18855" x="2709863" y="5081588"/>
          <p14:tracePt t="18863" x="2727325" y="5124450"/>
          <p14:tracePt t="18871" x="2744788" y="5149850"/>
          <p14:tracePt t="18879" x="2760663" y="5167313"/>
          <p14:tracePt t="18884" x="2778125" y="5183188"/>
          <p14:tracePt t="18893" x="2795588" y="5183188"/>
          <p14:tracePt t="18901" x="2803525" y="5200650"/>
          <p14:tracePt t="18910" x="2820988" y="5218113"/>
          <p14:tracePt t="18917" x="2838450" y="5235575"/>
          <p14:tracePt t="18925" x="2854325" y="5251450"/>
          <p14:tracePt t="18933" x="2889250" y="5276850"/>
          <p14:tracePt t="18942" x="2922588" y="5311775"/>
          <p14:tracePt t="18949" x="2990850" y="5370513"/>
          <p14:tracePt t="18957" x="3067050" y="5421313"/>
          <p14:tracePt t="18965" x="3143250" y="5464175"/>
          <p14:tracePt t="18971" x="3211513" y="5497513"/>
          <p14:tracePt t="18979" x="3270250" y="5514975"/>
          <p14:tracePt t="18987" x="3305175" y="5532438"/>
          <p14:tracePt t="18995" x="3330575" y="5549900"/>
          <p14:tracePt t="19003" x="3338513" y="5557838"/>
          <p14:tracePt t="19011" x="3355975" y="5565775"/>
          <p14:tracePt t="19019" x="3363913" y="5565775"/>
          <p14:tracePt t="19027" x="3373438" y="5575300"/>
          <p14:tracePt t="19043" x="3398838" y="5583238"/>
          <p14:tracePt t="19049" x="3406775" y="5583238"/>
          <p14:tracePt t="19057" x="3424238" y="5591175"/>
          <p14:tracePt t="19065" x="3441700" y="5600700"/>
          <p14:tracePt t="19073" x="3475038" y="5608638"/>
          <p14:tracePt t="19081" x="3508375" y="5626100"/>
          <p14:tracePt t="19088" x="3543300" y="5634038"/>
          <p14:tracePt t="19097" x="3559175" y="5641975"/>
          <p14:tracePt t="19105" x="3586163" y="5641975"/>
          <p14:tracePt t="19113" x="3619500" y="5641975"/>
          <p14:tracePt t="19118" x="3644900" y="5651500"/>
          <p14:tracePt t="19127" x="3652838" y="5651500"/>
          <p14:tracePt t="19135" x="3670300" y="5651500"/>
          <p14:tracePt t="19143" x="3678238" y="5659438"/>
          <p14:tracePt t="19151" x="3695700" y="5659438"/>
          <p14:tracePt t="19159" x="3713163" y="5659438"/>
          <p14:tracePt t="19167" x="3721100" y="5659438"/>
          <p14:tracePt t="19175" x="3738563" y="5659438"/>
          <p14:tracePt t="19183" x="3746500" y="5659438"/>
          <p14:tracePt t="19188" x="3763963" y="5659438"/>
          <p14:tracePt t="19197" x="3781425" y="5659438"/>
          <p14:tracePt t="19205" x="3789363" y="5659438"/>
          <p14:tracePt t="19213" x="3806825" y="5659438"/>
          <p14:tracePt t="19221" x="3814763" y="5659438"/>
          <p14:tracePt t="19229" x="3832225" y="5659438"/>
          <p14:tracePt t="19237" x="3848100" y="5659438"/>
          <p14:tracePt t="19245" x="3865563" y="5659438"/>
          <p14:tracePt t="19252" x="3883025" y="5651500"/>
          <p14:tracePt t="19258" x="3900488" y="5651500"/>
          <p14:tracePt t="19267" x="3908425" y="5651500"/>
          <p14:tracePt t="19275" x="3933825" y="5651500"/>
          <p14:tracePt t="19283" x="3951288" y="5651500"/>
          <p14:tracePt t="19299" x="3959225" y="5651500"/>
          <p14:tracePt t="19345" x="3959225" y="5641975"/>
          <p14:tracePt t="19357" x="3967163" y="5641975"/>
          <p14:tracePt t="19419" x="3967163" y="5634038"/>
          <p14:tracePt t="19439" x="3976688" y="5626100"/>
          <p14:tracePt t="19447" x="3984625" y="5626100"/>
          <p14:tracePt t="19455" x="3992563" y="5608638"/>
          <p14:tracePt t="19463" x="3992563" y="5591175"/>
          <p14:tracePt t="19471" x="4010025" y="5583238"/>
          <p14:tracePt t="19479" x="4017963" y="5583238"/>
          <p14:tracePt t="19487" x="4035425" y="5565775"/>
          <p14:tracePt t="19493" x="4044950" y="5549900"/>
          <p14:tracePt t="19501" x="4060825" y="5540375"/>
          <p14:tracePt t="19508" x="4070350" y="5540375"/>
          <p14:tracePt t="19517" x="4078288" y="5532438"/>
          <p14:tracePt t="19525" x="4086225" y="5524500"/>
          <p14:tracePt t="19533" x="4095750" y="5524500"/>
          <p14:tracePt t="19542" x="4103688" y="5514975"/>
          <p14:tracePt t="19549" x="4111625" y="5507038"/>
          <p14:tracePt t="19557" x="4129088" y="5489575"/>
          <p14:tracePt t="19570" x="4137025" y="5481638"/>
          <p14:tracePt t="19579" x="4154488" y="5464175"/>
          <p14:tracePt t="19587" x="4162425" y="5456238"/>
          <p14:tracePt t="19595" x="4179888" y="5438775"/>
          <p14:tracePt t="19603" x="4197350" y="5421313"/>
          <p14:tracePt t="19611" x="4222750" y="5405438"/>
          <p14:tracePt t="19619" x="4240213" y="5387975"/>
          <p14:tracePt t="19627" x="4248150" y="5380038"/>
          <p14:tracePt t="19633" x="4265613" y="5362575"/>
          <p14:tracePt t="19642" x="4273550" y="5353050"/>
          <p14:tracePt t="19649" x="4281488" y="5345113"/>
          <p14:tracePt t="19658" x="4291013" y="5345113"/>
          <p14:tracePt t="19665" x="4298950" y="5345113"/>
          <p14:tracePt t="19673" x="4298950" y="5337175"/>
          <p14:tracePt t="19681" x="4306888" y="5327650"/>
          <p14:tracePt t="19689" x="4324350" y="5327650"/>
          <p14:tracePt t="19708" x="4341813" y="5319713"/>
          <p14:tracePt t="19715" x="4359275" y="5311775"/>
          <p14:tracePt t="19723" x="4367213" y="5294313"/>
          <p14:tracePt t="19731" x="4384675" y="5276850"/>
          <p14:tracePt t="19738" x="4418013" y="5260975"/>
          <p14:tracePt t="19747" x="4468813" y="5243513"/>
          <p14:tracePt t="19755" x="4519613" y="5226050"/>
          <p14:tracePt t="19763" x="4554538" y="5208588"/>
          <p14:tracePt t="19771" x="4587875" y="5192713"/>
          <p14:tracePt t="19779" x="4621213" y="5175250"/>
          <p14:tracePt t="19785" x="4646613" y="5157788"/>
          <p14:tracePt t="19793" x="4673600" y="5141913"/>
          <p14:tracePt t="19801" x="4689475" y="5132388"/>
          <p14:tracePt t="19809" x="4706938" y="5124450"/>
          <p14:tracePt t="19817" x="4724400" y="5124450"/>
          <p14:tracePt t="19825" x="4732338" y="5124450"/>
          <p14:tracePt t="19833" x="4749800" y="5124450"/>
          <p14:tracePt t="19842" x="4757738" y="5124450"/>
          <p14:tracePt t="19849" x="4775200" y="5124450"/>
          <p14:tracePt t="19855" x="4791075" y="5124450"/>
          <p14:tracePt t="19863" x="4808538" y="5132388"/>
          <p14:tracePt t="19871" x="4843463" y="5149850"/>
          <p14:tracePt t="19879" x="4894263" y="5167313"/>
          <p14:tracePt t="19887" x="4953000" y="5192713"/>
          <p14:tracePt t="19895" x="5013325" y="5208588"/>
          <p14:tracePt t="19903" x="5072063" y="5208588"/>
          <p14:tracePt t="19911" x="5132388" y="5218113"/>
          <p14:tracePt t="19919" x="5191125" y="5218113"/>
          <p14:tracePt t="19927" x="5249863" y="5218113"/>
          <p14:tracePt t="19933" x="5310188" y="5218113"/>
          <p14:tracePt t="19941" x="5353050" y="5218113"/>
          <p14:tracePt t="19949" x="5411788" y="5218113"/>
          <p14:tracePt t="19958" x="5462588" y="5218113"/>
          <p14:tracePt t="19965" x="5522913" y="5226050"/>
          <p14:tracePt t="19973" x="5599113" y="5226050"/>
          <p14:tracePt t="19981" x="5667375" y="5243513"/>
          <p14:tracePt t="19989" x="5743575" y="5251450"/>
          <p14:tracePt t="19997" x="5827713" y="5251450"/>
          <p14:tracePt t="20002" x="5913438" y="5251450"/>
          <p14:tracePt t="20011" x="6015038" y="5251450"/>
          <p14:tracePt t="20018" x="6142038" y="5260975"/>
          <p14:tracePt t="20041" x="6397625" y="5260975"/>
          <p14:tracePt t="20043" x="6524625" y="5260975"/>
          <p14:tracePt t="20051" x="6618288" y="5260975"/>
          <p14:tracePt t="20058" x="6737350" y="5243513"/>
          <p14:tracePt t="20067" x="6823075" y="5235575"/>
          <p14:tracePt t="20074" x="6907213" y="5235575"/>
          <p14:tracePt t="20083" x="6975475" y="5235575"/>
          <p14:tracePt t="20088" x="7077075" y="5235575"/>
          <p14:tracePt t="20097" x="7178675" y="5235575"/>
          <p14:tracePt t="20105" x="7264400" y="5235575"/>
          <p14:tracePt t="20113" x="7373938" y="5260975"/>
          <p14:tracePt t="20121" x="7502525" y="5260975"/>
          <p14:tracePt t="20129" x="7646988" y="5260975"/>
          <p14:tracePt t="20136" x="7781925" y="5260975"/>
          <p14:tracePt t="20145" x="7900988" y="5286375"/>
          <p14:tracePt t="20151" x="8037513" y="5286375"/>
          <p14:tracePt t="20159" x="8139113" y="5286375"/>
          <p14:tracePt t="20167" x="8224838" y="5302250"/>
          <p14:tracePt t="20175" x="8318500" y="5319713"/>
          <p14:tracePt t="20183" x="8402638" y="5319713"/>
          <p14:tracePt t="20191" x="8496300" y="5319713"/>
          <p14:tracePt t="20198" x="8589963" y="5337175"/>
          <p14:tracePt t="20207" x="8699500" y="5353050"/>
          <p14:tracePt t="20215" x="8818563" y="5370513"/>
          <p14:tracePt t="20223" x="8929688" y="5387975"/>
          <p14:tracePt t="20229" x="9048750" y="5405438"/>
          <p14:tracePt t="20237" x="9150350" y="5430838"/>
          <p14:tracePt t="20245" x="9236075" y="5456238"/>
          <p14:tracePt t="20253" x="9312275" y="5472113"/>
          <p14:tracePt t="20261" x="9371013" y="5497513"/>
          <p14:tracePt t="20268" x="9447213" y="5514975"/>
          <p14:tracePt t="20277" x="9507538" y="5532438"/>
          <p14:tracePt t="20285" x="9583738" y="5557838"/>
          <p14:tracePt t="20293" x="9685338" y="5583238"/>
          <p14:tracePt t="20301" x="9771063" y="5600700"/>
          <p14:tracePt t="20307" x="9880600" y="5616575"/>
          <p14:tracePt t="20315" x="9999663" y="5626100"/>
          <p14:tracePt t="20323" x="10126663" y="5626100"/>
          <p14:tracePt t="20331" x="10263188" y="5634038"/>
          <p14:tracePt t="20339" x="10407650" y="5634038"/>
          <p14:tracePt t="20347" x="10628313" y="5591175"/>
          <p14:tracePt t="20355" x="10874375" y="5557838"/>
          <p14:tracePt t="20363" x="11198225" y="5472113"/>
          <p14:tracePt t="20370" x="11469688" y="5438775"/>
          <p14:tracePt t="20377" x="11682413" y="5413375"/>
          <p14:tracePt t="20385" x="11911013" y="5362575"/>
          <p14:tracePt t="20393" x="12080875" y="532765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1E61A01-AA8B-ABA4-131F-12C7BB4142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5364" y="1138517"/>
            <a:ext cx="8310283" cy="41067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81194F4-9541-6C70-7BD5-6DB30C8E2CD1}"/>
              </a:ext>
            </a:extLst>
          </p:cNvPr>
          <p:cNvSpPr txBox="1"/>
          <p:nvPr/>
        </p:nvSpPr>
        <p:spPr>
          <a:xfrm>
            <a:off x="2294965" y="286871"/>
            <a:ext cx="7385355" cy="646331"/>
          </a:xfrm>
          <a:prstGeom prst="rect">
            <a:avLst/>
          </a:prstGeom>
          <a:noFill/>
        </p:spPr>
        <p:txBody>
          <a:bodyPr wrap="none" rtlCol="0">
            <a:spAutoFit/>
          </a:bodyPr>
          <a:lstStyle/>
          <a:p>
            <a:r>
              <a:rPr lang="en-IN" sz="3600" b="1" dirty="0">
                <a:effectLst>
                  <a:outerShdw blurRad="38100" dist="38100" dir="2700000" algn="tl">
                    <a:srgbClr val="000000">
                      <a:alpha val="43137"/>
                    </a:srgbClr>
                  </a:outerShdw>
                </a:effectLst>
              </a:rPr>
              <a:t>Popular book in United Kingdom</a:t>
            </a:r>
          </a:p>
        </p:txBody>
      </p:sp>
      <p:sp>
        <p:nvSpPr>
          <p:cNvPr id="6" name="TextBox 5">
            <a:extLst>
              <a:ext uri="{FF2B5EF4-FFF2-40B4-BE49-F238E27FC236}">
                <a16:creationId xmlns:a16="http://schemas.microsoft.com/office/drawing/2014/main" id="{3FEA9146-A488-96FF-58D8-55DCE9295778}"/>
              </a:ext>
            </a:extLst>
          </p:cNvPr>
          <p:cNvSpPr txBox="1"/>
          <p:nvPr/>
        </p:nvSpPr>
        <p:spPr>
          <a:xfrm>
            <a:off x="1873624" y="5647799"/>
            <a:ext cx="8032376" cy="646331"/>
          </a:xfrm>
          <a:prstGeom prst="rect">
            <a:avLst/>
          </a:prstGeom>
          <a:noFill/>
        </p:spPr>
        <p:txBody>
          <a:bodyPr wrap="square">
            <a:spAutoFit/>
          </a:bodyPr>
          <a:lstStyle/>
          <a:p>
            <a:pPr rtl="0">
              <a:buFont typeface="+mj-lt"/>
              <a:buAutoNum type="arabicPeriod"/>
            </a:pPr>
            <a:r>
              <a:rPr lang="en-US" b="1" dirty="0">
                <a:solidFill>
                  <a:srgbClr val="000000"/>
                </a:solidFill>
                <a:effectLst/>
              </a:rPr>
              <a:t>In UK, the most popular book is "Free".</a:t>
            </a:r>
            <a:endParaRPr lang="en-US" dirty="0">
              <a:solidFill>
                <a:srgbClr val="000000"/>
              </a:solidFill>
              <a:effectLst/>
            </a:endParaRPr>
          </a:p>
          <a:p>
            <a:pPr rtl="0">
              <a:buFont typeface="+mj-lt"/>
              <a:buAutoNum type="arabicPeriod"/>
            </a:pPr>
            <a:r>
              <a:rPr lang="en-US" b="1" dirty="0">
                <a:solidFill>
                  <a:srgbClr val="000000"/>
                </a:solidFill>
                <a:effectLst/>
              </a:rPr>
              <a:t>We can see that Popular books of USA and UK differ from each other</a:t>
            </a:r>
            <a:endParaRPr lang="en-IN" dirty="0"/>
          </a:p>
        </p:txBody>
      </p:sp>
      <p:pic>
        <p:nvPicPr>
          <p:cNvPr id="2" name="Audio 1">
            <a:hlinkClick r:id="" action="ppaction://media"/>
            <a:extLst>
              <a:ext uri="{FF2B5EF4-FFF2-40B4-BE49-F238E27FC236}">
                <a16:creationId xmlns:a16="http://schemas.microsoft.com/office/drawing/2014/main" id="{76021788-9E26-ABD0-7437-FBAC0876C5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1682617"/>
      </p:ext>
    </p:extLst>
  </p:cSld>
  <p:clrMapOvr>
    <a:masterClrMapping/>
  </p:clrMapOvr>
  <mc:AlternateContent xmlns:mc="http://schemas.openxmlformats.org/markup-compatibility/2006">
    <mc:Choice xmlns:p14="http://schemas.microsoft.com/office/powerpoint/2010/main" Requires="p14">
      <p:transition spd="slow" p14:dur="2000" advTm="15544"/>
    </mc:Choice>
    <mc:Fallback>
      <p:transition spd="slow" advTm="15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53" x="10977563" y="2430463"/>
          <p14:tracePt t="359" x="10298113" y="2260600"/>
          <p14:tracePt t="368" x="9694863" y="2108200"/>
          <p14:tracePt t="375" x="9064625" y="1954213"/>
          <p14:tracePt t="383" x="8435975" y="1801813"/>
          <p14:tracePt t="391" x="7850188" y="1700213"/>
          <p14:tracePt t="399" x="7289800" y="1639888"/>
          <p14:tracePt t="407" x="6805613" y="1512888"/>
          <p14:tracePt t="414" x="6372225" y="1393825"/>
          <p14:tracePt t="423" x="5972175" y="1282700"/>
          <p14:tracePt t="431" x="5649913" y="1189038"/>
          <p14:tracePt t="437" x="5360988" y="1087438"/>
          <p14:tracePt t="445" x="5072063" y="1003300"/>
          <p14:tracePt t="453" x="4775200" y="900113"/>
          <p14:tracePt t="461" x="4519613" y="849313"/>
          <p14:tracePt t="469" x="4265613" y="790575"/>
          <p14:tracePt t="477" x="3951288" y="722313"/>
          <p14:tracePt t="485" x="3687763" y="636588"/>
          <p14:tracePt t="493" x="3467100" y="595313"/>
          <p14:tracePt t="501" x="3322638" y="560388"/>
          <p14:tracePt t="507" x="3160713" y="519113"/>
          <p14:tracePt t="515" x="3041650" y="492125"/>
          <p14:tracePt t="523" x="2940050" y="476250"/>
          <p14:tracePt t="531" x="2871788" y="450850"/>
          <p14:tracePt t="539" x="2795588" y="433388"/>
          <p14:tracePt t="547" x="2760663" y="415925"/>
          <p14:tracePt t="555" x="2735263" y="400050"/>
          <p14:tracePt t="563" x="2719388" y="382588"/>
          <p14:tracePt t="571" x="2701925" y="365125"/>
          <p14:tracePt t="579" x="2693988" y="347663"/>
          <p14:tracePt t="585" x="2684463" y="339725"/>
          <p14:tracePt t="593" x="2676525" y="331788"/>
          <p14:tracePt t="601" x="2668588" y="322263"/>
          <p14:tracePt t="609" x="2668588" y="314325"/>
          <p14:tracePt t="618" x="2659063" y="306388"/>
          <p14:tracePt t="625" x="2651125" y="296863"/>
          <p14:tracePt t="633" x="2641600" y="296863"/>
          <p14:tracePt t="641" x="2641600" y="280988"/>
          <p14:tracePt t="649" x="2625725" y="255588"/>
          <p14:tracePt t="655" x="2608263" y="246063"/>
          <p14:tracePt t="663" x="2590800" y="212725"/>
          <p14:tracePt t="671" x="2565400" y="187325"/>
          <p14:tracePt t="679" x="2524125" y="119063"/>
          <p14:tracePt t="687" x="2455863" y="5080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
          <p:cNvPicPr preferRelativeResize="0"/>
          <p:nvPr/>
        </p:nvPicPr>
        <p:blipFill rotWithShape="1">
          <a:blip r:embed="rId5">
            <a:alphaModFix/>
          </a:blip>
          <a:srcRect/>
          <a:stretch/>
        </p:blipFill>
        <p:spPr>
          <a:xfrm>
            <a:off x="10536135" y="6105043"/>
            <a:ext cx="1187051" cy="411359"/>
          </a:xfrm>
          <a:prstGeom prst="rect">
            <a:avLst/>
          </a:prstGeom>
          <a:solidFill>
            <a:schemeClr val="bg1"/>
          </a:solidFill>
          <a:ln w="19050">
            <a:noFill/>
          </a:ln>
        </p:spPr>
      </p:pic>
      <p:sp>
        <p:nvSpPr>
          <p:cNvPr id="2" name="Oval 1">
            <a:extLst>
              <a:ext uri="{FF2B5EF4-FFF2-40B4-BE49-F238E27FC236}">
                <a16:creationId xmlns:a16="http://schemas.microsoft.com/office/drawing/2014/main" id="{28A1ED17-2A6F-933F-AD0D-D07321EAE911}"/>
              </a:ext>
            </a:extLst>
          </p:cNvPr>
          <p:cNvSpPr/>
          <p:nvPr/>
        </p:nvSpPr>
        <p:spPr>
          <a:xfrm>
            <a:off x="333336" y="1528954"/>
            <a:ext cx="2802722" cy="1052426"/>
          </a:xfrm>
          <a:prstGeom prst="ellipse">
            <a:avLst/>
          </a:prstGeom>
          <a:solidFill>
            <a:schemeClr val="accent5">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Understanding the dataset</a:t>
            </a:r>
          </a:p>
        </p:txBody>
      </p:sp>
      <p:sp>
        <p:nvSpPr>
          <p:cNvPr id="3" name="Arrow: Down 2">
            <a:extLst>
              <a:ext uri="{FF2B5EF4-FFF2-40B4-BE49-F238E27FC236}">
                <a16:creationId xmlns:a16="http://schemas.microsoft.com/office/drawing/2014/main" id="{BB00D089-AD02-8B26-3DDF-C1183189E7E5}"/>
              </a:ext>
            </a:extLst>
          </p:cNvPr>
          <p:cNvSpPr/>
          <p:nvPr/>
        </p:nvSpPr>
        <p:spPr>
          <a:xfrm>
            <a:off x="1514782" y="2581380"/>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Rectangle: Rounded Corners 3">
            <a:extLst>
              <a:ext uri="{FF2B5EF4-FFF2-40B4-BE49-F238E27FC236}">
                <a16:creationId xmlns:a16="http://schemas.microsoft.com/office/drawing/2014/main" id="{5A835E94-444A-34D0-5B7E-87596A404C62}"/>
              </a:ext>
            </a:extLst>
          </p:cNvPr>
          <p:cNvSpPr/>
          <p:nvPr/>
        </p:nvSpPr>
        <p:spPr>
          <a:xfrm>
            <a:off x="783290" y="2893826"/>
            <a:ext cx="1682649" cy="647671"/>
          </a:xfrm>
          <a:prstGeom prst="roundRect">
            <a:avLst/>
          </a:prstGeom>
          <a:solidFill>
            <a:schemeClr val="accent5">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Cleaning</a:t>
            </a:r>
            <a:endParaRPr lang="en-IN" dirty="0">
              <a:solidFill>
                <a:schemeClr val="tx1"/>
              </a:solidFill>
            </a:endParaRPr>
          </a:p>
        </p:txBody>
      </p:sp>
      <p:sp>
        <p:nvSpPr>
          <p:cNvPr id="5" name="Rectangle: Rounded Corners 4">
            <a:extLst>
              <a:ext uri="{FF2B5EF4-FFF2-40B4-BE49-F238E27FC236}">
                <a16:creationId xmlns:a16="http://schemas.microsoft.com/office/drawing/2014/main" id="{4BEA2251-FC7C-ED97-52BD-B0427F483EAF}"/>
              </a:ext>
            </a:extLst>
          </p:cNvPr>
          <p:cNvSpPr/>
          <p:nvPr/>
        </p:nvSpPr>
        <p:spPr>
          <a:xfrm>
            <a:off x="7758535" y="3764349"/>
            <a:ext cx="1682648" cy="2000979"/>
          </a:xfrm>
          <a:prstGeom prst="roundRect">
            <a:avLst/>
          </a:prstGeom>
          <a:solidFill>
            <a:schemeClr val="accent5">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Combining the models to address cold start</a:t>
            </a:r>
          </a:p>
          <a:p>
            <a:pPr algn="ctr"/>
            <a:r>
              <a:rPr lang="en-US" dirty="0">
                <a:solidFill>
                  <a:schemeClr val="tx1"/>
                </a:solidFill>
              </a:rPr>
              <a:t>issue</a:t>
            </a:r>
            <a:endParaRPr lang="en-IN" dirty="0">
              <a:solidFill>
                <a:schemeClr val="tx1"/>
              </a:solidFill>
            </a:endParaRPr>
          </a:p>
        </p:txBody>
      </p:sp>
      <p:sp>
        <p:nvSpPr>
          <p:cNvPr id="6" name="Rectangle: Rounded Corners 5">
            <a:extLst>
              <a:ext uri="{FF2B5EF4-FFF2-40B4-BE49-F238E27FC236}">
                <a16:creationId xmlns:a16="http://schemas.microsoft.com/office/drawing/2014/main" id="{420995E5-F882-78EC-606A-DA84F90E435C}"/>
              </a:ext>
            </a:extLst>
          </p:cNvPr>
          <p:cNvSpPr/>
          <p:nvPr/>
        </p:nvSpPr>
        <p:spPr>
          <a:xfrm>
            <a:off x="734580" y="4943671"/>
            <a:ext cx="1715096" cy="933800"/>
          </a:xfrm>
          <a:prstGeom prst="roundRect">
            <a:avLst/>
          </a:prstGeom>
          <a:solidFill>
            <a:schemeClr val="accent5">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Merging the datasets</a:t>
            </a:r>
          </a:p>
        </p:txBody>
      </p:sp>
      <p:sp>
        <p:nvSpPr>
          <p:cNvPr id="7" name="Rectangle: Rounded Corners 6">
            <a:extLst>
              <a:ext uri="{FF2B5EF4-FFF2-40B4-BE49-F238E27FC236}">
                <a16:creationId xmlns:a16="http://schemas.microsoft.com/office/drawing/2014/main" id="{C55B63B8-D51B-E87F-9258-BE32F4DD68BA}"/>
              </a:ext>
            </a:extLst>
          </p:cNvPr>
          <p:cNvSpPr/>
          <p:nvPr/>
        </p:nvSpPr>
        <p:spPr>
          <a:xfrm>
            <a:off x="7492680" y="2479720"/>
            <a:ext cx="1766606" cy="918200"/>
          </a:xfrm>
          <a:prstGeom prst="roundRect">
            <a:avLst/>
          </a:prstGeom>
          <a:solidFill>
            <a:schemeClr val="accent5">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Evaluation</a:t>
            </a:r>
          </a:p>
        </p:txBody>
      </p:sp>
      <p:sp>
        <p:nvSpPr>
          <p:cNvPr id="8" name="Rectangle: Rounded Corners 7">
            <a:extLst>
              <a:ext uri="{FF2B5EF4-FFF2-40B4-BE49-F238E27FC236}">
                <a16:creationId xmlns:a16="http://schemas.microsoft.com/office/drawing/2014/main" id="{F877FDC9-73D4-1F0C-EF37-71F9A78B1DD7}"/>
              </a:ext>
            </a:extLst>
          </p:cNvPr>
          <p:cNvSpPr/>
          <p:nvPr/>
        </p:nvSpPr>
        <p:spPr>
          <a:xfrm>
            <a:off x="955401" y="3918749"/>
            <a:ext cx="1273455" cy="647670"/>
          </a:xfrm>
          <a:prstGeom prst="roundRect">
            <a:avLst/>
          </a:prstGeom>
          <a:solidFill>
            <a:schemeClr val="accent5">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EDA</a:t>
            </a:r>
            <a:endParaRPr lang="en-IN" dirty="0">
              <a:solidFill>
                <a:schemeClr val="tx1"/>
              </a:solidFill>
            </a:endParaRPr>
          </a:p>
        </p:txBody>
      </p:sp>
      <p:sp>
        <p:nvSpPr>
          <p:cNvPr id="10" name="Arrow: Down 9">
            <a:extLst>
              <a:ext uri="{FF2B5EF4-FFF2-40B4-BE49-F238E27FC236}">
                <a16:creationId xmlns:a16="http://schemas.microsoft.com/office/drawing/2014/main" id="{270D7B98-3B87-A105-037C-4336BCF336B6}"/>
              </a:ext>
            </a:extLst>
          </p:cNvPr>
          <p:cNvSpPr/>
          <p:nvPr/>
        </p:nvSpPr>
        <p:spPr>
          <a:xfrm>
            <a:off x="1449561" y="3538287"/>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1" name="Arrow: Down 10">
            <a:extLst>
              <a:ext uri="{FF2B5EF4-FFF2-40B4-BE49-F238E27FC236}">
                <a16:creationId xmlns:a16="http://schemas.microsoft.com/office/drawing/2014/main" id="{02F863EC-2791-A95F-E2D9-36141254E436}"/>
              </a:ext>
            </a:extLst>
          </p:cNvPr>
          <p:cNvSpPr/>
          <p:nvPr/>
        </p:nvSpPr>
        <p:spPr>
          <a:xfrm rot="16200000">
            <a:off x="2489005" y="5256130"/>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6" name="Straight Arrow Connector 15">
            <a:extLst>
              <a:ext uri="{FF2B5EF4-FFF2-40B4-BE49-F238E27FC236}">
                <a16:creationId xmlns:a16="http://schemas.microsoft.com/office/drawing/2014/main" id="{31362B50-0931-FC58-A045-4681EF38CACB}"/>
              </a:ext>
            </a:extLst>
          </p:cNvPr>
          <p:cNvCxnSpPr>
            <a:cxnSpLocks/>
            <a:stCxn id="43" idx="3"/>
            <a:endCxn id="32" idx="1"/>
          </p:cNvCxnSpPr>
          <p:nvPr/>
        </p:nvCxnSpPr>
        <p:spPr>
          <a:xfrm flipV="1">
            <a:off x="4568395" y="4429559"/>
            <a:ext cx="976946" cy="1106218"/>
          </a:xfrm>
          <a:prstGeom prst="straightConnector1">
            <a:avLst/>
          </a:prstGeom>
          <a:ln w="19050">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949F6E49-FC96-F596-310B-8595DE0D8F4F}"/>
              </a:ext>
            </a:extLst>
          </p:cNvPr>
          <p:cNvCxnSpPr>
            <a:cxnSpLocks/>
            <a:stCxn id="43" idx="3"/>
          </p:cNvCxnSpPr>
          <p:nvPr/>
        </p:nvCxnSpPr>
        <p:spPr>
          <a:xfrm>
            <a:off x="4568395" y="5535777"/>
            <a:ext cx="714979" cy="318976"/>
          </a:xfrm>
          <a:prstGeom prst="straightConnector1">
            <a:avLst/>
          </a:prstGeom>
          <a:ln w="19050">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2" name="Rectangle: Rounded Corners 31">
            <a:extLst>
              <a:ext uri="{FF2B5EF4-FFF2-40B4-BE49-F238E27FC236}">
                <a16:creationId xmlns:a16="http://schemas.microsoft.com/office/drawing/2014/main" id="{6A235D3B-B9D2-118F-518F-DA4FE07C3089}"/>
              </a:ext>
            </a:extLst>
          </p:cNvPr>
          <p:cNvSpPr/>
          <p:nvPr/>
        </p:nvSpPr>
        <p:spPr>
          <a:xfrm>
            <a:off x="5545341" y="4003621"/>
            <a:ext cx="1385472" cy="851875"/>
          </a:xfrm>
          <a:prstGeom prst="roundRect">
            <a:avLst/>
          </a:prstGeom>
          <a:solidFill>
            <a:schemeClr val="accent5">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Popularity based</a:t>
            </a:r>
          </a:p>
        </p:txBody>
      </p:sp>
      <p:sp>
        <p:nvSpPr>
          <p:cNvPr id="33" name="Rectangle: Rounded Corners 32">
            <a:extLst>
              <a:ext uri="{FF2B5EF4-FFF2-40B4-BE49-F238E27FC236}">
                <a16:creationId xmlns:a16="http://schemas.microsoft.com/office/drawing/2014/main" id="{01DCB732-9A8B-0BD6-A6E1-CF4B1E685574}"/>
              </a:ext>
            </a:extLst>
          </p:cNvPr>
          <p:cNvSpPr/>
          <p:nvPr/>
        </p:nvSpPr>
        <p:spPr>
          <a:xfrm>
            <a:off x="5345033" y="5303592"/>
            <a:ext cx="1843083" cy="923471"/>
          </a:xfrm>
          <a:prstGeom prst="roundRect">
            <a:avLst/>
          </a:prstGeom>
          <a:solidFill>
            <a:schemeClr val="accent5">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Collaborative</a:t>
            </a:r>
            <a:endParaRPr lang="en-IN" dirty="0">
              <a:solidFill>
                <a:schemeClr val="tx1"/>
              </a:solidFill>
            </a:endParaRPr>
          </a:p>
        </p:txBody>
      </p:sp>
      <p:cxnSp>
        <p:nvCxnSpPr>
          <p:cNvPr id="37" name="Straight Arrow Connector 36">
            <a:extLst>
              <a:ext uri="{FF2B5EF4-FFF2-40B4-BE49-F238E27FC236}">
                <a16:creationId xmlns:a16="http://schemas.microsoft.com/office/drawing/2014/main" id="{A4B0A8FE-8690-43E8-24E7-0EAC9F47FC79}"/>
              </a:ext>
            </a:extLst>
          </p:cNvPr>
          <p:cNvCxnSpPr>
            <a:cxnSpLocks/>
            <a:stCxn id="5" idx="1"/>
            <a:endCxn id="32" idx="3"/>
          </p:cNvCxnSpPr>
          <p:nvPr/>
        </p:nvCxnSpPr>
        <p:spPr>
          <a:xfrm flipH="1" flipV="1">
            <a:off x="6930813" y="4429559"/>
            <a:ext cx="827722" cy="335280"/>
          </a:xfrm>
          <a:prstGeom prst="straightConnector1">
            <a:avLst/>
          </a:prstGeom>
          <a:ln w="1905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DA17D883-0F02-734E-A80F-4E7A585B31DE}"/>
              </a:ext>
            </a:extLst>
          </p:cNvPr>
          <p:cNvCxnSpPr>
            <a:cxnSpLocks/>
            <a:stCxn id="5" idx="1"/>
            <a:endCxn id="33" idx="3"/>
          </p:cNvCxnSpPr>
          <p:nvPr/>
        </p:nvCxnSpPr>
        <p:spPr>
          <a:xfrm flipH="1">
            <a:off x="7188116" y="4764839"/>
            <a:ext cx="570419" cy="1000489"/>
          </a:xfrm>
          <a:prstGeom prst="straightConnector1">
            <a:avLst/>
          </a:prstGeom>
          <a:ln w="19050">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33" name="Arrow: Down 332">
            <a:extLst>
              <a:ext uri="{FF2B5EF4-FFF2-40B4-BE49-F238E27FC236}">
                <a16:creationId xmlns:a16="http://schemas.microsoft.com/office/drawing/2014/main" id="{BC8267BE-B8CA-C13B-5C75-D5934B4A7621}"/>
              </a:ext>
            </a:extLst>
          </p:cNvPr>
          <p:cNvSpPr/>
          <p:nvPr/>
        </p:nvSpPr>
        <p:spPr>
          <a:xfrm rot="16200000">
            <a:off x="9298615" y="2852723"/>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36" name="Oval 335">
            <a:extLst>
              <a:ext uri="{FF2B5EF4-FFF2-40B4-BE49-F238E27FC236}">
                <a16:creationId xmlns:a16="http://schemas.microsoft.com/office/drawing/2014/main" id="{55F69748-EBB5-F95E-9A5A-F011CE16CD78}"/>
              </a:ext>
            </a:extLst>
          </p:cNvPr>
          <p:cNvSpPr/>
          <p:nvPr/>
        </p:nvSpPr>
        <p:spPr>
          <a:xfrm>
            <a:off x="9623080" y="2250141"/>
            <a:ext cx="2568920" cy="1350933"/>
          </a:xfrm>
          <a:prstGeom prst="ellipse">
            <a:avLst/>
          </a:prstGeom>
          <a:solidFill>
            <a:schemeClr val="accent5">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Deployment and recommendation</a:t>
            </a:r>
          </a:p>
        </p:txBody>
      </p:sp>
      <p:sp>
        <p:nvSpPr>
          <p:cNvPr id="9" name="Arrow: Down 8">
            <a:extLst>
              <a:ext uri="{FF2B5EF4-FFF2-40B4-BE49-F238E27FC236}">
                <a16:creationId xmlns:a16="http://schemas.microsoft.com/office/drawing/2014/main" id="{9752226A-7448-C281-4120-5BDEE9FC884D}"/>
              </a:ext>
            </a:extLst>
          </p:cNvPr>
          <p:cNvSpPr/>
          <p:nvPr/>
        </p:nvSpPr>
        <p:spPr>
          <a:xfrm>
            <a:off x="1415761" y="4580374"/>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3" name="Rectangle: Rounded Corners 42">
            <a:extLst>
              <a:ext uri="{FF2B5EF4-FFF2-40B4-BE49-F238E27FC236}">
                <a16:creationId xmlns:a16="http://schemas.microsoft.com/office/drawing/2014/main" id="{CF12AC3F-D085-6D33-ED06-7D450BB5B1AB}"/>
              </a:ext>
            </a:extLst>
          </p:cNvPr>
          <p:cNvSpPr/>
          <p:nvPr/>
        </p:nvSpPr>
        <p:spPr>
          <a:xfrm>
            <a:off x="2801789" y="5076677"/>
            <a:ext cx="1766606" cy="918200"/>
          </a:xfrm>
          <a:prstGeom prst="roundRect">
            <a:avLst/>
          </a:prstGeom>
          <a:solidFill>
            <a:schemeClr val="accent5">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 building</a:t>
            </a:r>
          </a:p>
        </p:txBody>
      </p:sp>
      <p:sp>
        <p:nvSpPr>
          <p:cNvPr id="53" name="Arrow: Down 52">
            <a:extLst>
              <a:ext uri="{FF2B5EF4-FFF2-40B4-BE49-F238E27FC236}">
                <a16:creationId xmlns:a16="http://schemas.microsoft.com/office/drawing/2014/main" id="{23D62AAB-B71F-ECC0-2B1E-2C9107D811FA}"/>
              </a:ext>
            </a:extLst>
          </p:cNvPr>
          <p:cNvSpPr/>
          <p:nvPr/>
        </p:nvSpPr>
        <p:spPr>
          <a:xfrm rot="10800000">
            <a:off x="8347209" y="3400555"/>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5" name="Title 1">
            <a:extLst>
              <a:ext uri="{FF2B5EF4-FFF2-40B4-BE49-F238E27FC236}">
                <a16:creationId xmlns:a16="http://schemas.microsoft.com/office/drawing/2014/main" id="{85DC0B21-3F0E-B3B2-EFBB-23BA9859C107}"/>
              </a:ext>
            </a:extLst>
          </p:cNvPr>
          <p:cNvSpPr txBox="1">
            <a:spLocks/>
          </p:cNvSpPr>
          <p:nvPr/>
        </p:nvSpPr>
        <p:spPr bwMode="gray">
          <a:xfrm>
            <a:off x="-28575" y="0"/>
            <a:ext cx="12192000" cy="1438297"/>
          </a:xfrm>
          <a:prstGeom prst="rect">
            <a:avLst/>
          </a:prstGeom>
          <a:solidFill>
            <a:schemeClr val="accent2">
              <a:lumMod val="60000"/>
              <a:lumOff val="40000"/>
            </a:schemeClr>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IN" sz="4000" b="1" dirty="0">
                <a:latin typeface="Arial Black" panose="020B0A04020102020204" pitchFamily="34" charset="0"/>
                <a:ea typeface="Arial" panose="020B0604020202020204" pitchFamily="34" charset="0"/>
              </a:rPr>
            </a:br>
            <a:r>
              <a:rPr lang="en-IN" sz="4000" b="1" dirty="0">
                <a:latin typeface="Arial Black" panose="020B0A04020102020204" pitchFamily="34" charset="0"/>
                <a:ea typeface="Arial" panose="020B0604020202020204" pitchFamily="34" charset="0"/>
              </a:rPr>
              <a:t>Project Flow:</a:t>
            </a:r>
            <a:br>
              <a:rPr lang="en-IN" sz="4000" b="1" dirty="0">
                <a:solidFill>
                  <a:srgbClr val="002060"/>
                </a:solidFill>
                <a:latin typeface="Arial Black" panose="020B0A04020102020204" pitchFamily="34" charset="0"/>
                <a:ea typeface="Arial" panose="020B0604020202020204" pitchFamily="34" charset="0"/>
              </a:rPr>
            </a:br>
            <a:br>
              <a:rPr lang="en-US" sz="2000" dirty="0">
                <a:latin typeface="Times New Roman" panose="02020603050405020304" pitchFamily="18" charset="0"/>
                <a:ea typeface="Arial" panose="020B0604020202020204" pitchFamily="34" charset="0"/>
                <a:cs typeface="Times New Roman" panose="02020603050405020304" pitchFamily="18" charset="0"/>
              </a:rPr>
            </a:br>
            <a:br>
              <a:rPr lang="en-IN" sz="2000" b="1" dirty="0">
                <a:latin typeface="Times New Roman" panose="02020603050405020304" pitchFamily="18" charset="0"/>
                <a:ea typeface="Arial" panose="020B0604020202020204" pitchFamily="34"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pic>
        <p:nvPicPr>
          <p:cNvPr id="14" name="Audio 13">
            <a:hlinkClick r:id="" action="ppaction://media"/>
            <a:extLst>
              <a:ext uri="{FF2B5EF4-FFF2-40B4-BE49-F238E27FC236}">
                <a16:creationId xmlns:a16="http://schemas.microsoft.com/office/drawing/2014/main" id="{3F451D19-14CC-196E-7E0F-07A7BB0102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9290"/>
    </mc:Choice>
    <mc:Fallback>
      <p:transition spd="slow" advTm="119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6A1843D-DCB9-5845-1A2B-A198207091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1905" y="883040"/>
            <a:ext cx="7736542" cy="42985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D7BF10-0416-DD69-A375-47422D34D148}"/>
              </a:ext>
            </a:extLst>
          </p:cNvPr>
          <p:cNvSpPr txBox="1"/>
          <p:nvPr/>
        </p:nvSpPr>
        <p:spPr>
          <a:xfrm>
            <a:off x="3307977" y="156026"/>
            <a:ext cx="5881738" cy="646331"/>
          </a:xfrm>
          <a:prstGeom prst="rect">
            <a:avLst/>
          </a:prstGeom>
          <a:noFill/>
        </p:spPr>
        <p:txBody>
          <a:bodyPr wrap="none" rtlCol="0">
            <a:spAutoFit/>
          </a:bodyPr>
          <a:lstStyle/>
          <a:p>
            <a:r>
              <a:rPr lang="en-IN" sz="3600" b="1" dirty="0">
                <a:effectLst>
                  <a:outerShdw blurRad="38100" dist="38100" dir="2700000" algn="tl">
                    <a:srgbClr val="000000">
                      <a:alpha val="43137"/>
                    </a:srgbClr>
                  </a:outerShdw>
                </a:effectLst>
              </a:rPr>
              <a:t>Popular books in Canada</a:t>
            </a:r>
          </a:p>
        </p:txBody>
      </p:sp>
      <p:sp>
        <p:nvSpPr>
          <p:cNvPr id="4" name="TextBox 3">
            <a:extLst>
              <a:ext uri="{FF2B5EF4-FFF2-40B4-BE49-F238E27FC236}">
                <a16:creationId xmlns:a16="http://schemas.microsoft.com/office/drawing/2014/main" id="{5C1EECF9-DC42-8420-3514-015625A08645}"/>
              </a:ext>
            </a:extLst>
          </p:cNvPr>
          <p:cNvSpPr txBox="1"/>
          <p:nvPr/>
        </p:nvSpPr>
        <p:spPr>
          <a:xfrm>
            <a:off x="224117" y="5288340"/>
            <a:ext cx="11187953" cy="1569660"/>
          </a:xfrm>
          <a:prstGeom prst="rect">
            <a:avLst/>
          </a:prstGeom>
          <a:noFill/>
        </p:spPr>
        <p:txBody>
          <a:bodyPr wrap="square">
            <a:spAutoFit/>
          </a:bodyPr>
          <a:lstStyle/>
          <a:p>
            <a:pPr algn="l">
              <a:buFont typeface="+mj-lt"/>
              <a:buAutoNum type="arabicPeriod"/>
            </a:pPr>
            <a:r>
              <a:rPr lang="en-US" sz="1600" b="1" i="0" dirty="0">
                <a:solidFill>
                  <a:srgbClr val="000000"/>
                </a:solidFill>
                <a:effectLst/>
                <a:latin typeface="Helvetica Neue"/>
              </a:rPr>
              <a:t>Even in </a:t>
            </a:r>
            <a:r>
              <a:rPr lang="en-US" sz="1600" b="1" i="0" dirty="0" err="1">
                <a:solidFill>
                  <a:srgbClr val="000000"/>
                </a:solidFill>
                <a:effectLst/>
                <a:latin typeface="Helvetica Neue"/>
              </a:rPr>
              <a:t>canada</a:t>
            </a:r>
            <a:r>
              <a:rPr lang="en-US" sz="1600" b="1" i="0" dirty="0">
                <a:solidFill>
                  <a:srgbClr val="000000"/>
                </a:solidFill>
                <a:effectLst/>
                <a:latin typeface="Helvetica Neue"/>
              </a:rPr>
              <a:t>, Most popular book is The "The Lovely Bones : A Novel" is the most popular book.</a:t>
            </a:r>
            <a:endParaRPr lang="en-US" sz="1600" b="0" i="0" dirty="0">
              <a:solidFill>
                <a:srgbClr val="000000"/>
              </a:solidFill>
              <a:effectLst/>
              <a:latin typeface="Helvetica Neue"/>
            </a:endParaRPr>
          </a:p>
          <a:p>
            <a:pPr algn="l">
              <a:buFont typeface="+mj-lt"/>
              <a:buAutoNum type="arabicPeriod"/>
            </a:pPr>
            <a:r>
              <a:rPr lang="en-US" sz="1600" b="1" i="0" dirty="0">
                <a:solidFill>
                  <a:srgbClr val="000000"/>
                </a:solidFill>
                <a:effectLst/>
                <a:latin typeface="Helvetica Neue"/>
              </a:rPr>
              <a:t>The popular books of Canada, USA and UK are completely different even though USA and </a:t>
            </a:r>
            <a:r>
              <a:rPr lang="en-US" sz="1600" b="1" i="0" dirty="0" err="1">
                <a:solidFill>
                  <a:srgbClr val="000000"/>
                </a:solidFill>
                <a:effectLst/>
                <a:latin typeface="Helvetica Neue"/>
              </a:rPr>
              <a:t>canada</a:t>
            </a:r>
            <a:r>
              <a:rPr lang="en-US" sz="1600" b="1" i="0" dirty="0">
                <a:solidFill>
                  <a:srgbClr val="000000"/>
                </a:solidFill>
                <a:effectLst/>
                <a:latin typeface="Helvetica Neue"/>
              </a:rPr>
              <a:t> belong to the same continent</a:t>
            </a:r>
          </a:p>
          <a:p>
            <a:pPr>
              <a:buFont typeface="+mj-lt"/>
              <a:buAutoNum type="arabicPeriod"/>
            </a:pPr>
            <a:r>
              <a:rPr lang="en-US" sz="1600" b="1" i="0" dirty="0">
                <a:solidFill>
                  <a:srgbClr val="000000"/>
                </a:solidFill>
                <a:effectLst/>
                <a:latin typeface="Helvetica Neue"/>
              </a:rPr>
              <a:t>So, Popularity differ from country to country. So we have to build different recommendation engine to different countries</a:t>
            </a:r>
          </a:p>
          <a:p>
            <a:pPr algn="l">
              <a:buFont typeface="+mj-lt"/>
              <a:buAutoNum type="arabicPeriod"/>
            </a:pPr>
            <a:endParaRPr lang="en-US" sz="1600" b="0" i="0" dirty="0">
              <a:solidFill>
                <a:srgbClr val="000000"/>
              </a:solidFill>
              <a:effectLst/>
              <a:latin typeface="Helvetica Neue"/>
            </a:endParaRPr>
          </a:p>
        </p:txBody>
      </p:sp>
      <p:pic>
        <p:nvPicPr>
          <p:cNvPr id="3" name="Audio 2">
            <a:hlinkClick r:id="" action="ppaction://media"/>
            <a:extLst>
              <a:ext uri="{FF2B5EF4-FFF2-40B4-BE49-F238E27FC236}">
                <a16:creationId xmlns:a16="http://schemas.microsoft.com/office/drawing/2014/main" id="{F34B3924-F4E6-FFCF-6B47-3D5314F9E2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91280251"/>
      </p:ext>
    </p:extLst>
  </p:cSld>
  <p:clrMapOvr>
    <a:masterClrMapping/>
  </p:clrMapOvr>
  <mc:AlternateContent xmlns:mc="http://schemas.openxmlformats.org/markup-compatibility/2006">
    <mc:Choice xmlns:p14="http://schemas.microsoft.com/office/powerpoint/2010/main" Requires="p14">
      <p:transition spd="slow" p14:dur="2000" advTm="30033"/>
    </mc:Choice>
    <mc:Fallback>
      <p:transition spd="slow" advTm="30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4077" x="11834813" y="3076575"/>
          <p14:tracePt t="24085" x="11725275" y="3067050"/>
          <p14:tracePt t="24093" x="11664950" y="3067050"/>
          <p14:tracePt t="24101" x="11647488" y="3067050"/>
          <p14:tracePt t="24277" x="11580813" y="3051175"/>
          <p14:tracePt t="24283" x="11520488" y="2957513"/>
          <p14:tracePt t="24291" x="11495088" y="2719388"/>
          <p14:tracePt t="24300" x="11495088" y="2311400"/>
          <p14:tracePt t="24307" x="11503025" y="1793875"/>
          <p14:tracePt t="24315" x="11571288" y="1122363"/>
          <p14:tracePt t="24323" x="11606213" y="534988"/>
          <p14:tracePt t="24681" x="5573713" y="263525"/>
          <p14:tracePt t="24689" x="4826000" y="441325"/>
          <p14:tracePt t="24697" x="4086225" y="620713"/>
          <p14:tracePt t="24705" x="3467100" y="755650"/>
          <p14:tracePt t="24713" x="2863850" y="884238"/>
          <p14:tracePt t="24721" x="2379663" y="1003300"/>
          <p14:tracePt t="24727" x="2073275" y="1069975"/>
          <p14:tracePt t="24735" x="1928813" y="1104900"/>
          <p14:tracePt t="24743" x="1860550" y="1130300"/>
          <p14:tracePt t="24845" x="1852613" y="1130300"/>
          <p14:tracePt t="24857" x="1843088" y="1138238"/>
          <p14:tracePt t="24866" x="1843088" y="1147763"/>
          <p14:tracePt t="24873" x="1827213" y="1163638"/>
          <p14:tracePt t="24879" x="1809750" y="1173163"/>
          <p14:tracePt t="24887" x="1792288" y="1189038"/>
          <p14:tracePt t="24895" x="1784350" y="1206500"/>
          <p14:tracePt t="24903" x="1766888" y="1223963"/>
          <p14:tracePt t="24911" x="1749425" y="1223963"/>
          <p14:tracePt t="24919" x="1749425" y="1241425"/>
          <p14:tracePt t="24927" x="1749425" y="1257300"/>
          <p14:tracePt t="24935" x="1749425" y="1266825"/>
          <p14:tracePt t="24943" x="1758950" y="1292225"/>
          <p14:tracePt t="24949" x="1776413" y="1308100"/>
          <p14:tracePt t="24957" x="1792288" y="1333500"/>
          <p14:tracePt t="24966" x="1835150" y="1360488"/>
          <p14:tracePt t="24973" x="1893888" y="1376363"/>
          <p14:tracePt t="24981" x="1946275" y="1401763"/>
          <p14:tracePt t="24989" x="2005013" y="1419225"/>
          <p14:tracePt t="25000" x="2065338" y="1427163"/>
          <p14:tracePt t="25005" x="2124075" y="1452563"/>
          <p14:tracePt t="25013" x="2182813" y="1462088"/>
          <p14:tracePt t="25021" x="2243138" y="1470025"/>
          <p14:tracePt t="25027" x="2311400" y="1487488"/>
          <p14:tracePt t="25035" x="2370138" y="1495425"/>
          <p14:tracePt t="25043" x="2387600" y="1504950"/>
          <p14:tracePt t="25051" x="2405063" y="1512888"/>
          <p14:tracePt t="25059" x="2420938" y="1520825"/>
          <p14:tracePt t="25067" x="2430463" y="1520825"/>
          <p14:tracePt t="25075" x="2438400" y="1530350"/>
          <p14:tracePt t="25082" x="2455863" y="1538288"/>
          <p14:tracePt t="25091" x="2497138" y="1538288"/>
          <p14:tracePt t="25097" x="2565400" y="1546225"/>
          <p14:tracePt t="25105" x="2641600" y="1546225"/>
          <p14:tracePt t="25113" x="2727325" y="1546225"/>
          <p14:tracePt t="25121" x="2811463" y="1546225"/>
          <p14:tracePt t="25129" x="2889250" y="1530350"/>
          <p14:tracePt t="25137" x="2955925" y="1512888"/>
          <p14:tracePt t="25145" x="3033713" y="1487488"/>
          <p14:tracePt t="25153" x="3084513" y="1470025"/>
          <p14:tracePt t="25161" x="3100388" y="1462088"/>
          <p14:tracePt t="25167" x="3109913" y="1452563"/>
          <p14:tracePt t="25175" x="3117850" y="1452563"/>
          <p14:tracePt t="25183" x="3127375" y="1452563"/>
          <p14:tracePt t="25191" x="3135313" y="1452563"/>
          <p14:tracePt t="25199" x="3152775" y="1452563"/>
          <p14:tracePt t="25207" x="3168650" y="1444625"/>
          <p14:tracePt t="25216" x="3194050" y="1444625"/>
          <p14:tracePt t="25223" x="3228975" y="1444625"/>
          <p14:tracePt t="25231" x="3270250" y="1436688"/>
          <p14:tracePt t="25239" x="3330575" y="1436688"/>
          <p14:tracePt t="25247" x="3389313" y="1427163"/>
          <p14:tracePt t="25253" x="3449638" y="1411288"/>
          <p14:tracePt t="25261" x="3500438" y="1393825"/>
          <p14:tracePt t="25269" x="3543300" y="1385888"/>
          <p14:tracePt t="25277" x="3576638" y="1376363"/>
          <p14:tracePt t="25285" x="3627438" y="1360488"/>
          <p14:tracePt t="25293" x="3687763" y="1333500"/>
          <p14:tracePt t="25301" x="3763963" y="1317625"/>
          <p14:tracePt t="25309" x="3822700" y="1300163"/>
          <p14:tracePt t="25317" x="3890963" y="1282700"/>
          <p14:tracePt t="25323" x="3951288" y="1274763"/>
          <p14:tracePt t="25331" x="3984625" y="1257300"/>
          <p14:tracePt t="25339" x="4002088" y="1257300"/>
          <p14:tracePt t="25401" x="3984625" y="1266825"/>
          <p14:tracePt t="25409" x="3967163" y="1266825"/>
          <p14:tracePt t="25417" x="3933825" y="1282700"/>
          <p14:tracePt t="25425" x="3890963" y="1308100"/>
          <p14:tracePt t="25433" x="3832225" y="1325563"/>
          <p14:tracePt t="25441" x="3763963" y="1350963"/>
          <p14:tracePt t="25449" x="3703638" y="1360488"/>
          <p14:tracePt t="25457" x="3644900" y="1376363"/>
          <p14:tracePt t="25465" x="3602038" y="1385888"/>
          <p14:tracePt t="25473" x="3568700" y="1401763"/>
          <p14:tracePt t="25479" x="3533775" y="1411288"/>
          <p14:tracePt t="25487" x="3517900" y="1427163"/>
          <p14:tracePt t="25495" x="3500438" y="1436688"/>
          <p14:tracePt t="25503" x="3492500" y="1444625"/>
          <p14:tracePt t="25511" x="3482975" y="1444625"/>
          <p14:tracePt t="25519" x="3475038" y="1444625"/>
          <p14:tracePt t="25527" x="3467100" y="1444625"/>
          <p14:tracePt t="25535" x="3467100" y="1452563"/>
          <p14:tracePt t="25543" x="3449638" y="1462088"/>
          <p14:tracePt t="25549" x="3441700" y="1462088"/>
          <p14:tracePt t="25557" x="3424238" y="1470025"/>
          <p14:tracePt t="25566" x="3406775" y="1477963"/>
          <p14:tracePt t="25573" x="3389313" y="1477963"/>
          <p14:tracePt t="25581" x="3381375" y="1477963"/>
          <p14:tracePt t="25589" x="3363913" y="1477963"/>
          <p14:tracePt t="25597" x="3355975" y="1477963"/>
          <p14:tracePt t="25605" x="3355975" y="1487488"/>
          <p14:tracePt t="25617" x="3348038" y="1487488"/>
          <p14:tracePt t="25659" x="3338513" y="1487488"/>
          <p14:tracePt t="25675" x="3322638" y="1477963"/>
          <p14:tracePt t="25683" x="3305175" y="1470025"/>
          <p14:tracePt t="25691" x="3287713" y="1452563"/>
          <p14:tracePt t="25697" x="3270250" y="1444625"/>
          <p14:tracePt t="25705" x="3244850" y="1436688"/>
          <p14:tracePt t="25713" x="3219450" y="1436688"/>
          <p14:tracePt t="25721" x="3211513" y="1427163"/>
          <p14:tracePt t="25729" x="3194050" y="1427163"/>
          <p14:tracePt t="25737" x="3186113" y="1427163"/>
          <p14:tracePt t="25745" x="3186113" y="1419225"/>
          <p14:tracePt t="25835" x="3194050" y="1419225"/>
          <p14:tracePt t="25841" x="3211513" y="1427163"/>
          <p14:tracePt t="25849" x="3219450" y="1427163"/>
          <p14:tracePt t="25857" x="3244850" y="1436688"/>
          <p14:tracePt t="25866" x="3279775" y="1452563"/>
          <p14:tracePt t="25873" x="3322638" y="1452563"/>
          <p14:tracePt t="25882" x="3355975" y="1452563"/>
          <p14:tracePt t="25889" x="3406775" y="1477963"/>
          <p14:tracePt t="25899" x="3467100" y="1487488"/>
          <p14:tracePt t="25905" x="3525838" y="1495425"/>
          <p14:tracePt t="25913" x="3586163" y="1512888"/>
          <p14:tracePt t="25921" x="3627438" y="1538288"/>
          <p14:tracePt t="25927" x="3678238" y="1546225"/>
          <p14:tracePt t="25935" x="3713163" y="1546225"/>
          <p14:tracePt t="25943" x="3729038" y="1546225"/>
          <p14:tracePt t="25951" x="3756025" y="1546225"/>
          <p14:tracePt t="25959" x="3771900" y="1546225"/>
          <p14:tracePt t="25967" x="3781425" y="1546225"/>
          <p14:tracePt t="25975" x="3814763" y="1546225"/>
          <p14:tracePt t="25983" x="3848100" y="1546225"/>
          <p14:tracePt t="25991" x="3900488" y="1546225"/>
          <p14:tracePt t="25998" x="3933825" y="1546225"/>
          <p14:tracePt t="26005" x="3984625" y="1546225"/>
          <p14:tracePt t="26013" x="4027488" y="1546225"/>
          <p14:tracePt t="26021" x="4070350" y="1546225"/>
          <p14:tracePt t="26029" x="4121150" y="1546225"/>
          <p14:tracePt t="26037" x="4146550" y="1546225"/>
          <p14:tracePt t="26045" x="4179888" y="1546225"/>
          <p14:tracePt t="26053" x="4214813" y="1546225"/>
          <p14:tracePt t="26060" x="4265613" y="1546225"/>
          <p14:tracePt t="26067" x="4324350" y="1546225"/>
          <p14:tracePt t="26075" x="4384675" y="1546225"/>
          <p14:tracePt t="26083" x="4443413" y="1546225"/>
          <p14:tracePt t="26091" x="4494213" y="1546225"/>
          <p14:tracePt t="26098" x="4545013" y="1546225"/>
          <p14:tracePt t="26107" x="4562475" y="1546225"/>
          <p14:tracePt t="26115" x="4579938" y="1546225"/>
          <p14:tracePt t="26123" x="4587875" y="1546225"/>
          <p14:tracePt t="26132" x="4595813" y="1546225"/>
          <p14:tracePt t="26139" x="4605338" y="1546225"/>
          <p14:tracePt t="26148" x="4613275" y="1546225"/>
          <p14:tracePt t="26161" x="4630738" y="1546225"/>
          <p14:tracePt t="26169" x="4638675" y="1546225"/>
          <p14:tracePt t="26177" x="4646613" y="1546225"/>
          <p14:tracePt t="26185" x="4656138" y="1546225"/>
          <p14:tracePt t="26317" x="4656138" y="1538288"/>
          <p14:tracePt t="26325" x="4656138" y="1520825"/>
          <p14:tracePt t="26333" x="4646613" y="1512888"/>
          <p14:tracePt t="26341" x="4638675" y="1495425"/>
          <p14:tracePt t="26349" x="4630738" y="1444625"/>
          <p14:tracePt t="26357" x="4621213" y="1385888"/>
          <p14:tracePt t="26365" x="4621213" y="1325563"/>
          <p14:tracePt t="26373" x="4621213" y="1266825"/>
          <p14:tracePt t="26379" x="4621213" y="1206500"/>
          <p14:tracePt t="26387" x="4621213" y="1163638"/>
          <p14:tracePt t="26395" x="4638675" y="1130300"/>
          <p14:tracePt t="26403" x="4646613" y="1096963"/>
          <p14:tracePt t="26411" x="4656138" y="1079500"/>
          <p14:tracePt t="26419" x="4656138" y="1062038"/>
          <p14:tracePt t="26427" x="4664075" y="1054100"/>
          <p14:tracePt t="26435" x="4664075" y="1044575"/>
          <p14:tracePt t="26567" x="4656138" y="1044575"/>
          <p14:tracePt t="26575" x="4638675" y="1054100"/>
          <p14:tracePt t="26583" x="4613275" y="1062038"/>
          <p14:tracePt t="26591" x="4545013" y="1087438"/>
          <p14:tracePt t="26598" x="4435475" y="1104900"/>
          <p14:tracePt t="26605" x="4316413" y="1130300"/>
          <p14:tracePt t="26613" x="4154488" y="1155700"/>
          <p14:tracePt t="26621" x="4017963" y="1181100"/>
          <p14:tracePt t="26629" x="3873500" y="1189038"/>
          <p14:tracePt t="26637" x="3746500" y="1189038"/>
          <p14:tracePt t="26645" x="3652838" y="1189038"/>
          <p14:tracePt t="26653" x="3576638" y="1189038"/>
          <p14:tracePt t="26660" x="3517900" y="1189038"/>
          <p14:tracePt t="26669" x="3482975" y="1181100"/>
          <p14:tracePt t="26675" x="3475038" y="1173163"/>
          <p14:tracePt t="26683" x="3449638" y="1163638"/>
          <p14:tracePt t="26691" x="3432175" y="1155700"/>
          <p14:tracePt t="26699" x="3406775" y="1155700"/>
          <p14:tracePt t="26707" x="3389313" y="1147763"/>
          <p14:tracePt t="26715" x="3348038" y="1138238"/>
          <p14:tracePt t="26723" x="3297238" y="1130300"/>
          <p14:tracePt t="26731" x="3236913" y="1112838"/>
          <p14:tracePt t="26739" x="3178175" y="1104900"/>
          <p14:tracePt t="26745" x="3117850" y="1096963"/>
          <p14:tracePt t="26753" x="3059113" y="1069975"/>
          <p14:tracePt t="26761" x="2998788" y="1062038"/>
          <p14:tracePt t="26769" x="2947988" y="1044575"/>
          <p14:tracePt t="26777" x="2922588" y="1036638"/>
          <p14:tracePt t="26793" x="2914650" y="1036638"/>
          <p14:tracePt t="26801" x="2914650" y="1028700"/>
          <p14:tracePt t="26871" x="2914650" y="1036638"/>
          <p14:tracePt t="26887" x="2914650" y="1054100"/>
          <p14:tracePt t="26893" x="2914650" y="1062038"/>
          <p14:tracePt t="26901" x="2914650" y="1096963"/>
          <p14:tracePt t="26909" x="2914650" y="1130300"/>
          <p14:tracePt t="26917" x="2914650" y="1181100"/>
          <p14:tracePt t="26925" x="2914650" y="1266825"/>
          <p14:tracePt t="26933" x="2914650" y="1343025"/>
          <p14:tracePt t="26941" x="2905125" y="1411288"/>
          <p14:tracePt t="26949" x="2889250" y="1487488"/>
          <p14:tracePt t="26957" x="2879725" y="1546225"/>
          <p14:tracePt t="26965" x="2871788" y="1589088"/>
          <p14:tracePt t="26973" x="2871788" y="1606550"/>
          <p14:tracePt t="26979" x="2863850" y="1622425"/>
          <p14:tracePt t="27073" x="2863850" y="1614488"/>
          <p14:tracePt t="27081" x="2863850" y="1606550"/>
          <p14:tracePt t="27097" x="2871788" y="1606550"/>
          <p14:tracePt t="27105" x="2879725" y="1606550"/>
          <p14:tracePt t="27114" x="2879725" y="1597025"/>
          <p14:tracePt t="27121" x="2889250" y="1597025"/>
          <p14:tracePt t="27127" x="2905125" y="1589088"/>
          <p14:tracePt t="27135" x="2914650" y="1581150"/>
          <p14:tracePt t="27143" x="2947988" y="1571625"/>
          <p14:tracePt t="27151" x="3024188" y="1563688"/>
          <p14:tracePt t="27159" x="3074988" y="1563688"/>
          <p14:tracePt t="27167" x="3168650" y="1555750"/>
          <p14:tracePt t="27175" x="3236913" y="1555750"/>
          <p14:tracePt t="27183" x="3313113" y="1546225"/>
          <p14:tracePt t="27191" x="3381375" y="1530350"/>
          <p14:tracePt t="27198" x="3441700" y="1520825"/>
          <p14:tracePt t="27205" x="3500438" y="1512888"/>
          <p14:tracePt t="27214" x="3533775" y="1512888"/>
          <p14:tracePt t="27221" x="3551238" y="1512888"/>
          <p14:tracePt t="27229" x="3559175" y="1512888"/>
          <p14:tracePt t="27237" x="3568700" y="1512888"/>
          <p14:tracePt t="27245" x="3586163" y="1520825"/>
          <p14:tracePt t="27253" x="3594100" y="1520825"/>
          <p14:tracePt t="27261" x="3611563" y="1530350"/>
          <p14:tracePt t="27269" x="3652838" y="1538288"/>
          <p14:tracePt t="27275" x="3713163" y="1546225"/>
          <p14:tracePt t="27283" x="3771900" y="1563688"/>
          <p14:tracePt t="27291" x="3840163" y="1563688"/>
          <p14:tracePt t="27299" x="3933825" y="1571625"/>
          <p14:tracePt t="27307" x="4017963" y="1571625"/>
          <p14:tracePt t="27315" x="4086225" y="1571625"/>
          <p14:tracePt t="27323" x="4146550" y="1581150"/>
          <p14:tracePt t="27331" x="4205288" y="1581150"/>
          <p14:tracePt t="27339" x="4256088" y="1571625"/>
          <p14:tracePt t="27347" x="4306888" y="1571625"/>
          <p14:tracePt t="27353" x="4332288" y="1563688"/>
          <p14:tracePt t="27360" x="4359275" y="1563688"/>
          <p14:tracePt t="27369" x="4367213" y="1563688"/>
          <p14:tracePt t="27377" x="4375150" y="1563688"/>
          <p14:tracePt t="27639" x="4375150" y="1555750"/>
          <p14:tracePt t="27775" x="4375150" y="1546225"/>
          <p14:tracePt t="27783" x="4375150" y="1530350"/>
          <p14:tracePt t="27791" x="4367213" y="1520825"/>
          <p14:tracePt t="27796" x="4349750" y="1512888"/>
          <p14:tracePt t="27805" x="4341813" y="1495425"/>
          <p14:tracePt t="27813" x="4332288" y="1470025"/>
          <p14:tracePt t="27821" x="4324350" y="1444625"/>
          <p14:tracePt t="27830" x="4316413" y="1401763"/>
          <p14:tracePt t="27837" x="4306888" y="1368425"/>
          <p14:tracePt t="27845" x="4306888" y="1325563"/>
          <p14:tracePt t="27853" x="4306888" y="1300163"/>
          <p14:tracePt t="27861" x="4306888" y="1266825"/>
          <p14:tracePt t="27869" x="4316413" y="1241425"/>
          <p14:tracePt t="27875" x="4324350" y="1216025"/>
          <p14:tracePt t="27883" x="4341813" y="1189038"/>
          <p14:tracePt t="27891" x="4349750" y="1181100"/>
          <p14:tracePt t="27899" x="4359275" y="1163638"/>
          <p14:tracePt t="27907" x="4367213" y="1147763"/>
          <p14:tracePt t="27915" x="4375150" y="1147763"/>
          <p14:tracePt t="27923" x="4384675" y="1130300"/>
          <p14:tracePt t="27931" x="4392613" y="1122363"/>
          <p14:tracePt t="28023" x="4384675" y="1122363"/>
          <p14:tracePt t="28031" x="4375150" y="1122363"/>
          <p14:tracePt t="28039" x="4359275" y="1130300"/>
          <p14:tracePt t="28047" x="4324350" y="1138238"/>
          <p14:tracePt t="28055" x="4265613" y="1147763"/>
          <p14:tracePt t="28063" x="4179888" y="1173163"/>
          <p14:tracePt t="28071" x="4078288" y="1181100"/>
          <p14:tracePt t="28079" x="3976688" y="1189038"/>
          <p14:tracePt t="28087" x="3848100" y="1206500"/>
          <p14:tracePt t="28095" x="3713163" y="1216025"/>
          <p14:tracePt t="28101" x="3586163" y="1216025"/>
          <p14:tracePt t="28109" x="3457575" y="1216025"/>
          <p14:tracePt t="28117" x="3338513" y="1223963"/>
          <p14:tracePt t="28125" x="3244850" y="1223963"/>
          <p14:tracePt t="28133" x="3168650" y="1223963"/>
          <p14:tracePt t="28141" x="3084513" y="1223963"/>
          <p14:tracePt t="28149" x="3024188" y="1223963"/>
          <p14:tracePt t="28157" x="3008313" y="1216025"/>
          <p14:tracePt t="28165" x="2998788" y="1216025"/>
          <p14:tracePt t="28173" x="2990850" y="1216025"/>
          <p14:tracePt t="28180" x="2990850" y="1206500"/>
          <p14:tracePt t="28335" x="2982913" y="1206500"/>
          <p14:tracePt t="28355" x="2965450" y="1223963"/>
          <p14:tracePt t="28362" x="2955925" y="1231900"/>
          <p14:tracePt t="28371" x="2947988" y="1241425"/>
          <p14:tracePt t="28379" x="2940050" y="1249363"/>
          <p14:tracePt t="28387" x="2930525" y="1257300"/>
          <p14:tracePt t="28396" x="2922588" y="1266825"/>
          <p14:tracePt t="28401" x="2914650" y="1282700"/>
          <p14:tracePt t="28409" x="2914650" y="1300163"/>
          <p14:tracePt t="28417" x="2905125" y="1308100"/>
          <p14:tracePt t="28425" x="2889250" y="1333500"/>
          <p14:tracePt t="28433" x="2879725" y="1376363"/>
          <p14:tracePt t="28441" x="2879725" y="1419225"/>
          <p14:tracePt t="28449" x="2854325" y="1487488"/>
          <p14:tracePt t="28457" x="2846388" y="1571625"/>
          <p14:tracePt t="28465" x="2838450" y="1674813"/>
          <p14:tracePt t="28473" x="2828925" y="1784350"/>
          <p14:tracePt t="28479" x="2828925" y="1895475"/>
          <p14:tracePt t="28487" x="2811463" y="1989138"/>
          <p14:tracePt t="28496" x="2803525" y="2047875"/>
          <p14:tracePt t="28503" x="2803525" y="2065338"/>
          <p14:tracePt t="28511" x="2803525" y="2073275"/>
          <p14:tracePt t="28605" x="2811463" y="2073275"/>
          <p14:tracePt t="28613" x="2828925" y="2073275"/>
          <p14:tracePt t="28621" x="2838450" y="2073275"/>
          <p14:tracePt t="28627" x="2863850" y="2082800"/>
          <p14:tracePt t="28635" x="2889250" y="2082800"/>
          <p14:tracePt t="28643" x="2914650" y="2082800"/>
          <p14:tracePt t="28651" x="2955925" y="2082800"/>
          <p14:tracePt t="28659" x="3008313" y="2082800"/>
          <p14:tracePt t="28667" x="3084513" y="2082800"/>
          <p14:tracePt t="28675" x="3178175" y="2082800"/>
          <p14:tracePt t="28683" x="3305175" y="2082800"/>
          <p14:tracePt t="28691" x="3449638" y="2090738"/>
          <p14:tracePt t="28697" x="3602038" y="2108200"/>
          <p14:tracePt t="28705" x="3806825" y="2133600"/>
          <p14:tracePt t="28713" x="4052888" y="2174875"/>
          <p14:tracePt t="28721" x="4341813" y="2243138"/>
          <p14:tracePt t="28729" x="4646613" y="2293938"/>
          <p14:tracePt t="28737" x="4978400" y="2344738"/>
          <p14:tracePt t="28746" x="5284788" y="2379663"/>
          <p14:tracePt t="28753" x="5581650" y="2413000"/>
          <p14:tracePt t="28761" x="5921375" y="2473325"/>
          <p14:tracePt t="28769" x="6261100" y="2557463"/>
          <p14:tracePt t="28775" x="6678613" y="2617788"/>
          <p14:tracePt t="28783" x="7102475" y="2693988"/>
          <p14:tracePt t="28790" x="7518400" y="2727325"/>
          <p14:tracePt t="28799" x="8012113" y="2770188"/>
          <p14:tracePt t="28807" x="8539163" y="2813050"/>
          <p14:tracePt t="28815" x="9091613" y="2855913"/>
          <p14:tracePt t="28823" x="9532938" y="2871788"/>
          <p14:tracePt t="28831" x="9880600" y="2871788"/>
          <p14:tracePt t="28839" x="10169525" y="2871788"/>
          <p14:tracePt t="28847" x="10467975" y="2906713"/>
          <p14:tracePt t="28853" x="10772775" y="2940050"/>
          <p14:tracePt t="28861" x="11044238" y="2974975"/>
          <p14:tracePt t="28869" x="11282363" y="2982913"/>
          <p14:tracePt t="28877" x="11487150" y="2982913"/>
          <p14:tracePt t="28896" x="11766550" y="3000375"/>
          <p14:tracePt t="28901" x="11895138" y="3000375"/>
          <p14:tracePt t="28909" x="11979275" y="3000375"/>
          <p14:tracePt t="28917" x="12055475" y="3008313"/>
          <p14:tracePt t="28923" x="12115800" y="3016250"/>
          <p14:tracePt t="28931" x="12166600" y="301625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2A20A6-F3C1-5921-8DAA-FF0409E96046}"/>
              </a:ext>
            </a:extLst>
          </p:cNvPr>
          <p:cNvSpPr txBox="1"/>
          <p:nvPr/>
        </p:nvSpPr>
        <p:spPr>
          <a:xfrm>
            <a:off x="1030941" y="2551837"/>
            <a:ext cx="9135036" cy="1754326"/>
          </a:xfrm>
          <a:prstGeom prst="rect">
            <a:avLst/>
          </a:prstGeom>
          <a:noFill/>
        </p:spPr>
        <p:txBody>
          <a:bodyPr wrap="square">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Does Popularity differs for different </a:t>
            </a: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age groups</a:t>
            </a: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p>
        </p:txBody>
      </p:sp>
      <p:pic>
        <p:nvPicPr>
          <p:cNvPr id="2" name="Audio 1">
            <a:hlinkClick r:id="" action="ppaction://media"/>
            <a:extLst>
              <a:ext uri="{FF2B5EF4-FFF2-40B4-BE49-F238E27FC236}">
                <a16:creationId xmlns:a16="http://schemas.microsoft.com/office/drawing/2014/main" id="{F669A48B-C2AC-6E57-1177-9E25010507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76805327"/>
      </p:ext>
    </p:extLst>
  </p:cSld>
  <p:clrMapOvr>
    <a:masterClrMapping/>
  </p:clrMapOvr>
  <mc:AlternateContent xmlns:mc="http://schemas.openxmlformats.org/markup-compatibility/2006">
    <mc:Choice xmlns:p14="http://schemas.microsoft.com/office/powerpoint/2010/main" Requires="p14">
      <p:transition spd="slow" p14:dur="2000" advTm="12223"/>
    </mc:Choice>
    <mc:Fallback>
      <p:transition spd="slow" advTm="12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BB2A23C1-9BC5-2E0B-0313-C652744B3C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1577" y="1052917"/>
            <a:ext cx="7853084" cy="40161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1A72BC-484B-41B9-EFD7-47011DA6FA28}"/>
              </a:ext>
            </a:extLst>
          </p:cNvPr>
          <p:cNvSpPr txBox="1"/>
          <p:nvPr/>
        </p:nvSpPr>
        <p:spPr>
          <a:xfrm>
            <a:off x="1631577" y="5293223"/>
            <a:ext cx="8292352" cy="369332"/>
          </a:xfrm>
          <a:prstGeom prst="rect">
            <a:avLst/>
          </a:prstGeom>
          <a:noFill/>
        </p:spPr>
        <p:txBody>
          <a:bodyPr wrap="square">
            <a:spAutoFit/>
          </a:bodyPr>
          <a:lstStyle/>
          <a:p>
            <a:pPr algn="l"/>
            <a:r>
              <a:rPr lang="en-US" b="1" i="0" dirty="0">
                <a:solidFill>
                  <a:srgbClr val="000000"/>
                </a:solidFill>
                <a:effectLst/>
                <a:latin typeface="Helvetica Neue"/>
              </a:rPr>
              <a:t>Harry Potter and Sorcerer's stone is the most popular book among kids</a:t>
            </a:r>
            <a:endParaRPr lang="en-US" b="0" i="0" dirty="0">
              <a:solidFill>
                <a:srgbClr val="000000"/>
              </a:solidFill>
              <a:effectLst/>
              <a:latin typeface="Helvetica Neue"/>
            </a:endParaRPr>
          </a:p>
        </p:txBody>
      </p:sp>
      <p:sp>
        <p:nvSpPr>
          <p:cNvPr id="7" name="TextBox 6">
            <a:extLst>
              <a:ext uri="{FF2B5EF4-FFF2-40B4-BE49-F238E27FC236}">
                <a16:creationId xmlns:a16="http://schemas.microsoft.com/office/drawing/2014/main" id="{E0313EDB-28A9-9C02-96F6-374C18E8C837}"/>
              </a:ext>
            </a:extLst>
          </p:cNvPr>
          <p:cNvSpPr txBox="1"/>
          <p:nvPr/>
        </p:nvSpPr>
        <p:spPr>
          <a:xfrm>
            <a:off x="3675530" y="386860"/>
            <a:ext cx="6096000" cy="646331"/>
          </a:xfrm>
          <a:prstGeom prst="rect">
            <a:avLst/>
          </a:prstGeom>
          <a:noFill/>
        </p:spPr>
        <p:txBody>
          <a:bodyPr wrap="square">
            <a:spAutoFit/>
          </a:bodyPr>
          <a:lstStyle/>
          <a:p>
            <a:r>
              <a:rPr lang="en-IN" sz="3600" b="1" dirty="0">
                <a:effectLst>
                  <a:outerShdw blurRad="38100" dist="38100" dir="2700000" algn="tl">
                    <a:srgbClr val="000000">
                      <a:alpha val="43137"/>
                    </a:srgbClr>
                  </a:outerShdw>
                </a:effectLst>
              </a:rPr>
              <a:t>Popular books among kids</a:t>
            </a:r>
          </a:p>
        </p:txBody>
      </p:sp>
      <p:pic>
        <p:nvPicPr>
          <p:cNvPr id="2" name="Audio 1">
            <a:hlinkClick r:id="" action="ppaction://media"/>
            <a:extLst>
              <a:ext uri="{FF2B5EF4-FFF2-40B4-BE49-F238E27FC236}">
                <a16:creationId xmlns:a16="http://schemas.microsoft.com/office/drawing/2014/main" id="{8DB0A3AA-4D5E-D09E-B424-4A0F3798DA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24820982"/>
      </p:ext>
    </p:extLst>
  </p:cSld>
  <p:clrMapOvr>
    <a:masterClrMapping/>
  </p:clrMapOvr>
  <mc:AlternateContent xmlns:mc="http://schemas.openxmlformats.org/markup-compatibility/2006">
    <mc:Choice xmlns:p14="http://schemas.microsoft.com/office/powerpoint/2010/main" Requires="p14">
      <p:transition spd="slow" p14:dur="2000" advTm="14220"/>
    </mc:Choice>
    <mc:Fallback>
      <p:transition spd="slow" advTm="14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DDF13B29-4138-74F6-E001-DD7FBC9D91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4757" y="923330"/>
            <a:ext cx="8068236" cy="45277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9AA0598-1985-6062-8CFB-A83314279865}"/>
              </a:ext>
            </a:extLst>
          </p:cNvPr>
          <p:cNvSpPr txBox="1"/>
          <p:nvPr/>
        </p:nvSpPr>
        <p:spPr>
          <a:xfrm>
            <a:off x="634607" y="5635733"/>
            <a:ext cx="9170894" cy="923330"/>
          </a:xfrm>
          <a:prstGeom prst="rect">
            <a:avLst/>
          </a:prstGeom>
          <a:noFill/>
        </p:spPr>
        <p:txBody>
          <a:bodyPr wrap="square">
            <a:spAutoFit/>
          </a:bodyPr>
          <a:lstStyle/>
          <a:p>
            <a:pPr algn="l">
              <a:buFont typeface="+mj-lt"/>
              <a:buAutoNum type="arabicPeriod"/>
            </a:pPr>
            <a:r>
              <a:rPr lang="en-US" b="1" i="0" dirty="0">
                <a:solidFill>
                  <a:srgbClr val="000000"/>
                </a:solidFill>
                <a:effectLst/>
                <a:latin typeface="Helvetica Neue"/>
              </a:rPr>
              <a:t>The Lovely Bones: A Novel is popular among adults</a:t>
            </a:r>
            <a:endParaRPr lang="en-US" b="0" i="0" dirty="0">
              <a:solidFill>
                <a:srgbClr val="000000"/>
              </a:solidFill>
              <a:effectLst/>
              <a:latin typeface="Helvetica Neue"/>
            </a:endParaRPr>
          </a:p>
          <a:p>
            <a:pPr algn="l">
              <a:buFont typeface="+mj-lt"/>
              <a:buAutoNum type="arabicPeriod"/>
            </a:pPr>
            <a:r>
              <a:rPr lang="en-US" b="1" i="0" dirty="0">
                <a:solidFill>
                  <a:srgbClr val="000000"/>
                </a:solidFill>
                <a:effectLst/>
                <a:latin typeface="Helvetica Neue"/>
              </a:rPr>
              <a:t>The 9 out of 10 popular books for adults is same as popular book for the whole collection. Because, Most number of users are adults in the whole dataset</a:t>
            </a:r>
            <a:endParaRPr lang="en-US" b="0" i="0" dirty="0">
              <a:solidFill>
                <a:srgbClr val="000000"/>
              </a:solidFill>
              <a:effectLst/>
              <a:latin typeface="Helvetica Neue"/>
            </a:endParaRPr>
          </a:p>
        </p:txBody>
      </p:sp>
      <p:sp>
        <p:nvSpPr>
          <p:cNvPr id="7" name="TextBox 6">
            <a:extLst>
              <a:ext uri="{FF2B5EF4-FFF2-40B4-BE49-F238E27FC236}">
                <a16:creationId xmlns:a16="http://schemas.microsoft.com/office/drawing/2014/main" id="{95016B22-9C27-BABD-B617-C7307C8EAB99}"/>
              </a:ext>
            </a:extLst>
          </p:cNvPr>
          <p:cNvSpPr txBox="1"/>
          <p:nvPr/>
        </p:nvSpPr>
        <p:spPr>
          <a:xfrm>
            <a:off x="1704473" y="276999"/>
            <a:ext cx="8783054" cy="646331"/>
          </a:xfrm>
          <a:prstGeom prst="rect">
            <a:avLst/>
          </a:prstGeom>
          <a:noFill/>
        </p:spPr>
        <p:txBody>
          <a:bodyPr wrap="square">
            <a:spAutoFit/>
          </a:bodyPr>
          <a:lstStyle/>
          <a:p>
            <a:r>
              <a:rPr lang="en-IN" sz="3600" b="1" dirty="0">
                <a:effectLst>
                  <a:outerShdw blurRad="38100" dist="38100" dir="2700000" algn="tl">
                    <a:srgbClr val="000000">
                      <a:alpha val="43137"/>
                    </a:srgbClr>
                  </a:outerShdw>
                </a:effectLst>
              </a:rPr>
              <a:t>Popular books among adults</a:t>
            </a:r>
          </a:p>
        </p:txBody>
      </p:sp>
      <p:pic>
        <p:nvPicPr>
          <p:cNvPr id="2" name="Audio 1">
            <a:hlinkClick r:id="" action="ppaction://media"/>
            <a:extLst>
              <a:ext uri="{FF2B5EF4-FFF2-40B4-BE49-F238E27FC236}">
                <a16:creationId xmlns:a16="http://schemas.microsoft.com/office/drawing/2014/main" id="{41279797-19D2-21A2-A784-CBA72936FB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38747469"/>
      </p:ext>
    </p:extLst>
  </p:cSld>
  <p:clrMapOvr>
    <a:masterClrMapping/>
  </p:clrMapOvr>
  <mc:AlternateContent xmlns:mc="http://schemas.openxmlformats.org/markup-compatibility/2006">
    <mc:Choice xmlns:p14="http://schemas.microsoft.com/office/powerpoint/2010/main" Requires="p14">
      <p:transition spd="slow" p14:dur="2000" advTm="19733"/>
    </mc:Choice>
    <mc:Fallback>
      <p:transition spd="slow" advTm="19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200" x="11674475" y="1130300"/>
          <p14:tracePt t="1208" x="11452225" y="1104900"/>
          <p14:tracePt t="1216" x="11307763" y="1079500"/>
          <p14:tracePt t="1224" x="11180763" y="1054100"/>
          <p14:tracePt t="1232" x="11079163" y="1036638"/>
          <p14:tracePt t="1240" x="10977563" y="1011238"/>
          <p14:tracePt t="1248" x="10841038" y="985838"/>
          <p14:tracePt t="1256" x="10653713" y="935038"/>
          <p14:tracePt t="1264" x="10374313" y="900113"/>
          <p14:tracePt t="1272" x="9991725" y="849313"/>
          <p14:tracePt t="1278" x="9490075" y="808038"/>
          <p14:tracePt t="1286" x="8878888" y="765175"/>
          <p14:tracePt t="1294" x="8240713" y="722313"/>
          <p14:tracePt t="1302" x="7672388" y="620713"/>
          <p14:tracePt t="1310" x="7170738" y="534988"/>
          <p14:tracePt t="1318" x="6780213" y="501650"/>
          <p14:tracePt t="1326" x="6473825" y="433388"/>
          <p14:tracePt t="1334" x="6227763" y="400050"/>
          <p14:tracePt t="1342" x="6083300" y="365125"/>
          <p14:tracePt t="1350" x="6007100" y="339725"/>
          <p14:tracePt t="1356" x="5946775" y="322263"/>
          <p14:tracePt t="1364" x="5913438" y="306388"/>
          <p14:tracePt t="1372" x="5895975" y="296863"/>
          <p14:tracePt t="1380" x="5870575" y="280988"/>
          <p14:tracePt t="1389" x="5853113" y="263525"/>
          <p14:tracePt t="1396" x="5802313" y="246063"/>
          <p14:tracePt t="1405" x="5743575" y="238125"/>
          <p14:tracePt t="1412" x="5700713" y="220663"/>
          <p14:tracePt t="1421" x="5675313" y="212725"/>
          <p14:tracePt t="1426" x="5657850" y="212725"/>
          <p14:tracePt t="1478" x="5649913" y="212725"/>
          <p14:tracePt t="1490" x="5641975" y="212725"/>
          <p14:tracePt t="1498" x="5624513" y="212725"/>
          <p14:tracePt t="1504" x="5581650" y="220663"/>
          <p14:tracePt t="1512" x="5548313" y="230188"/>
          <p14:tracePt t="1521" x="5497513" y="246063"/>
          <p14:tracePt t="1528" x="5480050" y="246063"/>
          <p14:tracePt t="1536" x="5462588" y="246063"/>
          <p14:tracePt t="1544" x="5446713" y="246063"/>
          <p14:tracePt t="1552" x="5437188" y="246063"/>
          <p14:tracePt t="1560" x="5429250" y="246063"/>
          <p14:tracePt t="1568" x="5421313" y="246063"/>
          <p14:tracePt t="1582" x="5394325" y="255588"/>
          <p14:tracePt t="1590" x="5318125" y="271463"/>
          <p14:tracePt t="1598" x="5199063" y="306388"/>
          <p14:tracePt t="1606" x="4995863" y="382588"/>
          <p14:tracePt t="1614" x="4699000" y="484188"/>
          <p14:tracePt t="1622" x="4298950" y="577850"/>
          <p14:tracePt t="1630" x="3822700" y="654050"/>
          <p14:tracePt t="1638" x="3322638" y="722313"/>
          <p14:tracePt t="1644" x="2871788" y="773113"/>
          <p14:tracePt t="1652" x="2489200" y="815975"/>
          <p14:tracePt t="1660" x="2217738" y="849313"/>
          <p14:tracePt t="1668" x="2022475" y="874713"/>
          <p14:tracePt t="1676" x="1885950" y="884238"/>
          <p14:tracePt t="1684" x="1784350" y="884238"/>
          <p14:tracePt t="1692" x="1708150" y="892175"/>
          <p14:tracePt t="1700" x="1665288" y="892175"/>
          <p14:tracePt t="1708" x="1657350" y="892175"/>
          <p14:tracePt t="1716" x="1647825" y="892175"/>
          <p14:tracePt t="1754" x="1647825" y="900113"/>
          <p14:tracePt t="1766" x="1647825" y="909638"/>
          <p14:tracePt t="1782" x="1647825" y="942975"/>
          <p14:tracePt t="1790" x="1631950" y="985838"/>
          <p14:tracePt t="1796" x="1606550" y="1044575"/>
          <p14:tracePt t="1804" x="1589088" y="1104900"/>
          <p14:tracePt t="1812" x="1571625" y="1181100"/>
          <p14:tracePt t="1821" x="1554163" y="1241425"/>
          <p14:tracePt t="1828" x="1554163" y="1300163"/>
          <p14:tracePt t="1836" x="1546225" y="1360488"/>
          <p14:tracePt t="1844" x="1546225" y="1419225"/>
          <p14:tracePt t="1852" x="1546225" y="1504950"/>
          <p14:tracePt t="1860" x="1563688" y="1606550"/>
          <p14:tracePt t="1868" x="1571625" y="1733550"/>
          <p14:tracePt t="1874" x="1589088" y="1911350"/>
          <p14:tracePt t="1888" x="1563688" y="2149475"/>
          <p14:tracePt t="1890" x="1512888" y="2463800"/>
          <p14:tracePt t="1898" x="1427163" y="2778125"/>
          <p14:tracePt t="1906" x="1358900" y="3033713"/>
          <p14:tracePt t="1914" x="1290638" y="3322638"/>
          <p14:tracePt t="1922" x="1239838" y="3492500"/>
          <p14:tracePt t="1930" x="1206500" y="3594100"/>
          <p14:tracePt t="1938" x="1181100" y="3662363"/>
          <p14:tracePt t="1944" x="1181100" y="3679825"/>
          <p14:tracePt t="1952" x="1181100" y="3697288"/>
          <p14:tracePt t="1960" x="1181100" y="3705225"/>
          <p14:tracePt t="1976" x="1181100" y="3713163"/>
          <p14:tracePt t="1984" x="1181100" y="3722688"/>
          <p14:tracePt t="1992" x="1181100" y="3730625"/>
          <p14:tracePt t="2000" x="1181100" y="3748088"/>
          <p14:tracePt t="2008" x="1198563" y="3763963"/>
          <p14:tracePt t="2016" x="1206500" y="3773488"/>
          <p14:tracePt t="2022" x="1223963" y="3824288"/>
          <p14:tracePt t="2030" x="1257300" y="3875088"/>
          <p14:tracePt t="2038" x="1282700" y="3935413"/>
          <p14:tracePt t="2046" x="1317625" y="3994150"/>
          <p14:tracePt t="2054" x="1333500" y="4044950"/>
          <p14:tracePt t="2062" x="1376363" y="4095750"/>
          <p14:tracePt t="2071" x="1393825" y="4146550"/>
          <p14:tracePt t="2078" x="1427163" y="4189413"/>
          <p14:tracePt t="2087" x="1444625" y="4232275"/>
          <p14:tracePt t="2092" x="1462088" y="4249738"/>
          <p14:tracePt t="2100" x="1470025" y="4265613"/>
          <p14:tracePt t="2108" x="1477963" y="4283075"/>
          <p14:tracePt t="2116" x="1487488" y="4291013"/>
          <p14:tracePt t="2124" x="1495425" y="4300538"/>
          <p14:tracePt t="2132" x="1512888" y="4316413"/>
          <p14:tracePt t="2140" x="1554163" y="4341813"/>
          <p14:tracePt t="2148" x="1614488" y="4368800"/>
          <p14:tracePt t="2156" x="1708150" y="4402138"/>
          <p14:tracePt t="2164" x="1817688" y="4419600"/>
          <p14:tracePt t="2170" x="1971675" y="4470400"/>
          <p14:tracePt t="2178" x="2116138" y="4521200"/>
          <p14:tracePt t="2188" x="2293938" y="4572000"/>
          <p14:tracePt t="2194" x="2438400" y="4614863"/>
          <p14:tracePt t="2202" x="2582863" y="4657725"/>
          <p14:tracePt t="2210" x="2701925" y="4691063"/>
          <p14:tracePt t="2218" x="2820988" y="4741863"/>
          <p14:tracePt t="2226" x="2897188" y="4775200"/>
          <p14:tracePt t="2234" x="2965450" y="4792663"/>
          <p14:tracePt t="2240" x="3033713" y="4818063"/>
          <p14:tracePt t="2248" x="3092450" y="4827588"/>
          <p14:tracePt t="2256" x="3109913" y="4827588"/>
          <p14:tracePt t="2264" x="3143250" y="4835525"/>
          <p14:tracePt t="2272" x="3178175" y="4835525"/>
          <p14:tracePt t="2280" x="3228975" y="4835525"/>
          <p14:tracePt t="2288" x="3305175" y="4835525"/>
          <p14:tracePt t="2296" x="3389313" y="4810125"/>
          <p14:tracePt t="2304" x="3517900" y="4802188"/>
          <p14:tracePt t="2312" x="3662363" y="4775200"/>
          <p14:tracePt t="2321" x="3822700" y="4749800"/>
          <p14:tracePt t="2326" x="3992563" y="4708525"/>
          <p14:tracePt t="2334" x="4154488" y="4683125"/>
          <p14:tracePt t="2342" x="4298950" y="4665663"/>
          <p14:tracePt t="2350" x="4384675" y="4640263"/>
          <p14:tracePt t="2358" x="4460875" y="4614863"/>
          <p14:tracePt t="2366" x="4503738" y="4597400"/>
          <p14:tracePt t="2374" x="4529138" y="4579938"/>
          <p14:tracePt t="2382" x="4545013" y="4572000"/>
          <p14:tracePt t="2390" x="4545013" y="4564063"/>
          <p14:tracePt t="2396" x="4554538" y="4554538"/>
          <p14:tracePt t="2404" x="4554538" y="4546600"/>
          <p14:tracePt t="2412" x="4562475" y="4529138"/>
          <p14:tracePt t="2420" x="4579938" y="4460875"/>
          <p14:tracePt t="2428" x="4595813" y="4359275"/>
          <p14:tracePt t="2437" x="4621213" y="4197350"/>
          <p14:tracePt t="2444" x="4646613" y="3960813"/>
          <p14:tracePt t="2452" x="4699000" y="3679825"/>
          <p14:tracePt t="2460" x="4783138" y="3355975"/>
          <p14:tracePt t="2466" x="4884738" y="3094038"/>
          <p14:tracePt t="2474" x="4978400" y="2881313"/>
          <p14:tracePt t="2482" x="5080000" y="2711450"/>
          <p14:tracePt t="2490" x="5208588" y="2557463"/>
          <p14:tracePt t="2498" x="5318125" y="2422525"/>
          <p14:tracePt t="2506" x="5394325" y="2328863"/>
          <p14:tracePt t="2514" x="5454650" y="2268538"/>
          <p14:tracePt t="2522" x="5497513" y="2217738"/>
          <p14:tracePt t="2530" x="5513388" y="2192338"/>
          <p14:tracePt t="2538" x="5530850" y="2174875"/>
          <p14:tracePt t="2544" x="5538788" y="2159000"/>
          <p14:tracePt t="2552" x="5538788" y="2149475"/>
          <p14:tracePt t="2560" x="5538788" y="2124075"/>
          <p14:tracePt t="2568" x="5538788" y="2108200"/>
          <p14:tracePt t="2576" x="5548313" y="2065338"/>
          <p14:tracePt t="2584" x="5565775" y="2005013"/>
          <p14:tracePt t="2592" x="5581650" y="1946275"/>
          <p14:tracePt t="2600" x="5607050" y="1885950"/>
          <p14:tracePt t="2608" x="5624513" y="1819275"/>
          <p14:tracePt t="2616" x="5657850" y="1758950"/>
          <p14:tracePt t="2622" x="5692775" y="1700213"/>
          <p14:tracePt t="2630" x="5735638" y="1631950"/>
          <p14:tracePt t="2639" x="5776913" y="1571625"/>
          <p14:tracePt t="2646" x="5819775" y="1504950"/>
          <p14:tracePt t="2654" x="5870575" y="1427163"/>
          <p14:tracePt t="2662" x="5913438" y="1360488"/>
          <p14:tracePt t="2670" x="5956300" y="1300163"/>
          <p14:tracePt t="2678" x="5989638" y="1241425"/>
          <p14:tracePt t="2687" x="6007100" y="1216025"/>
          <p14:tracePt t="2692" x="6015038" y="1198563"/>
          <p14:tracePt t="2770" x="6015038" y="1216025"/>
          <p14:tracePt t="2778" x="6007100" y="1249363"/>
          <p14:tracePt t="2787" x="5997575" y="1308100"/>
          <p14:tracePt t="2794" x="5972175" y="1393825"/>
          <p14:tracePt t="2804" x="5946775" y="1495425"/>
          <p14:tracePt t="2810" x="5888038" y="1649413"/>
          <p14:tracePt t="2818" x="5794375" y="1819275"/>
          <p14:tracePt t="2826" x="5683250" y="1963738"/>
          <p14:tracePt t="2834" x="5565775" y="2047875"/>
          <p14:tracePt t="2840" x="5446713" y="2108200"/>
          <p14:tracePt t="2848" x="5327650" y="2133600"/>
          <p14:tracePt t="2856" x="5233988" y="2133600"/>
          <p14:tracePt t="2864" x="5132388" y="2116138"/>
          <p14:tracePt t="2872" x="5029200" y="2098675"/>
          <p14:tracePt t="2880" x="4953000" y="2065338"/>
          <p14:tracePt t="2888" x="4859338" y="2039938"/>
          <p14:tracePt t="2896" x="4757738" y="2005013"/>
          <p14:tracePt t="2904" x="4630738" y="1963738"/>
          <p14:tracePt t="2912" x="4468813" y="1920875"/>
          <p14:tracePt t="2919" x="4197350" y="1885950"/>
          <p14:tracePt t="2926" x="3806825" y="1852613"/>
          <p14:tracePt t="2934" x="3279775" y="1793875"/>
          <p14:tracePt t="2942" x="2752725" y="1766888"/>
          <p14:tracePt t="2950" x="2235200" y="1801813"/>
          <p14:tracePt t="2958" x="1817688" y="1844675"/>
          <p14:tracePt t="2966" x="1571625" y="1870075"/>
          <p14:tracePt t="2974" x="1452563" y="1895475"/>
          <p14:tracePt t="2982" x="1444625" y="1895475"/>
          <p14:tracePt t="3008" x="1452563" y="1895475"/>
          <p14:tracePt t="3016" x="1462088" y="1895475"/>
          <p14:tracePt t="3024" x="1470025" y="1895475"/>
          <p14:tracePt t="3038" x="1477963" y="1895475"/>
          <p14:tracePt t="3044" x="1487488" y="1895475"/>
          <p14:tracePt t="3053" x="1503363" y="1895475"/>
          <p14:tracePt t="3060" x="1520825" y="1903413"/>
          <p14:tracePt t="3066" x="1528763" y="1903413"/>
          <p14:tracePt t="3074" x="1554163" y="1911350"/>
          <p14:tracePt t="3082" x="1579563" y="1911350"/>
          <p14:tracePt t="3090" x="1589088" y="1920875"/>
          <p14:tracePt t="3098" x="1622425" y="1920875"/>
          <p14:tracePt t="3106" x="1665288" y="1920875"/>
          <p14:tracePt t="3114" x="1708150" y="1920875"/>
          <p14:tracePt t="3122" x="1766888" y="1920875"/>
          <p14:tracePt t="3130" x="1827213" y="1920875"/>
          <p14:tracePt t="3138" x="1885950" y="1920875"/>
          <p14:tracePt t="3144" x="1936750" y="1920875"/>
          <p14:tracePt t="3153" x="2012950" y="1920875"/>
          <p14:tracePt t="3160" x="2081213" y="1920875"/>
          <p14:tracePt t="3168" x="2157413" y="1920875"/>
          <p14:tracePt t="3176" x="2243138" y="1920875"/>
          <p14:tracePt t="3184" x="2327275" y="1928813"/>
          <p14:tracePt t="3192" x="2430463" y="1938338"/>
          <p14:tracePt t="3200" x="2557463" y="1946275"/>
          <p14:tracePt t="3208" x="2709863" y="1963738"/>
          <p14:tracePt t="3216" x="2889250" y="1989138"/>
          <p14:tracePt t="3222" x="3067050" y="1989138"/>
          <p14:tracePt t="3230" x="3279775" y="2014538"/>
          <p14:tracePt t="3238" x="3525838" y="2047875"/>
          <p14:tracePt t="3246" x="3721100" y="2073275"/>
          <p14:tracePt t="3254" x="3908425" y="2098675"/>
          <p14:tracePt t="3262" x="4035425" y="2116138"/>
          <p14:tracePt t="3269" x="4154488" y="2124075"/>
          <p14:tracePt t="3278" x="4222750" y="2133600"/>
          <p14:tracePt t="3286" x="4281488" y="2141538"/>
          <p14:tracePt t="3292" x="4306888" y="2141538"/>
          <p14:tracePt t="3300" x="4316413" y="2141538"/>
          <p14:tracePt t="3406" x="4332288" y="2141538"/>
          <p14:tracePt t="3414" x="4400550" y="2141538"/>
          <p14:tracePt t="3422" x="4494213" y="2141538"/>
          <p14:tracePt t="3430" x="4595813" y="2141538"/>
          <p14:tracePt t="3438" x="4699000" y="2141538"/>
          <p14:tracePt t="3444" x="4783138" y="2141538"/>
          <p14:tracePt t="3453" x="4826000" y="2141538"/>
          <p14:tracePt t="3460" x="4851400" y="2141538"/>
          <p14:tracePt t="3484" x="4851400" y="2133600"/>
          <p14:tracePt t="3492" x="4851400" y="2124075"/>
          <p14:tracePt t="3500" x="4859338" y="2124075"/>
          <p14:tracePt t="3508" x="4868863" y="2116138"/>
          <p14:tracePt t="3514" x="4868863" y="2098675"/>
          <p14:tracePt t="3522" x="4876800" y="2090738"/>
          <p14:tracePt t="3530" x="4894263" y="2073275"/>
          <p14:tracePt t="3538" x="4902200" y="2055813"/>
          <p14:tracePt t="3546" x="4910138" y="2055813"/>
          <p14:tracePt t="3554" x="4910138" y="2047875"/>
          <p14:tracePt t="3562" x="4910138" y="2039938"/>
          <p14:tracePt t="3570" x="4919663" y="2030413"/>
          <p14:tracePt t="3578" x="4927600" y="2022475"/>
          <p14:tracePt t="3584" x="4927600" y="2005013"/>
          <p14:tracePt t="3592" x="4935538" y="1997075"/>
          <p14:tracePt t="3600" x="4935538" y="1989138"/>
          <p14:tracePt t="3608" x="4935538" y="1979613"/>
          <p14:tracePt t="3666" x="4945063" y="1979613"/>
          <p14:tracePt t="3674" x="4962525" y="1989138"/>
          <p14:tracePt t="3682" x="4970463" y="1997075"/>
          <p14:tracePt t="3690" x="4987925" y="2005013"/>
          <p14:tracePt t="3698" x="5003800" y="2014538"/>
          <p14:tracePt t="3706" x="5013325" y="2030413"/>
          <p14:tracePt t="3714" x="5029200" y="2039938"/>
          <p14:tracePt t="3722" x="5038725" y="2047875"/>
          <p14:tracePt t="3730" x="5046663" y="2047875"/>
          <p14:tracePt t="3822" x="4987925" y="2039938"/>
          <p14:tracePt t="3830" x="4884738" y="2005013"/>
          <p14:tracePt t="3838" x="4706938" y="1963738"/>
          <p14:tracePt t="3846" x="4443413" y="1878013"/>
          <p14:tracePt t="3854" x="4129088" y="1809750"/>
          <p14:tracePt t="3862" x="3797300" y="1758950"/>
          <p14:tracePt t="3870" x="3492500" y="1708150"/>
          <p14:tracePt t="3878" x="3236913" y="1657350"/>
          <p14:tracePt t="3886" x="3067050" y="1622425"/>
          <p14:tracePt t="3892" x="2914650" y="1571625"/>
          <p14:tracePt t="3903" x="2828925" y="1530350"/>
          <p14:tracePt t="3908" x="2760663" y="1504950"/>
          <p14:tracePt t="3916" x="2744788" y="1487488"/>
          <p14:tracePt t="3924" x="2727325" y="1477963"/>
          <p14:tracePt t="3932" x="2727325" y="1470025"/>
          <p14:tracePt t="3952" x="2727325" y="1462088"/>
          <p14:tracePt t="3958" x="2727325" y="1452563"/>
          <p14:tracePt t="4010" x="2735263" y="1452563"/>
          <p14:tracePt t="4022" x="2744788" y="1452563"/>
          <p14:tracePt t="4030" x="2752725" y="1444625"/>
          <p14:tracePt t="4036" x="2770188" y="1444625"/>
          <p14:tracePt t="4044" x="2778125" y="1444625"/>
          <p14:tracePt t="4052" x="2795588" y="1444625"/>
          <p14:tracePt t="4060" x="2811463" y="1444625"/>
          <p14:tracePt t="4069" x="2820988" y="1444625"/>
          <p14:tracePt t="4076" x="2838450" y="1452563"/>
          <p14:tracePt t="4084" x="2854325" y="1462088"/>
          <p14:tracePt t="4092" x="2871788" y="1462088"/>
          <p14:tracePt t="4100" x="2879725" y="1477963"/>
          <p14:tracePt t="4108" x="2897188" y="1487488"/>
          <p14:tracePt t="4114" x="2905125" y="1504950"/>
          <p14:tracePt t="4122" x="2914650" y="1504950"/>
          <p14:tracePt t="4130" x="2914650" y="1512888"/>
          <p14:tracePt t="4138" x="2930525" y="1520825"/>
          <p14:tracePt t="4146" x="2940050" y="1538288"/>
          <p14:tracePt t="4154" x="2947988" y="1546225"/>
          <p14:tracePt t="4162" x="2955925" y="1563688"/>
          <p14:tracePt t="4170" x="2973388" y="1581150"/>
          <p14:tracePt t="4178" x="2990850" y="1614488"/>
          <p14:tracePt t="4184" x="3024188" y="1665288"/>
          <p14:tracePt t="4192" x="3067050" y="1725613"/>
          <p14:tracePt t="4200" x="3117850" y="1793875"/>
          <p14:tracePt t="4208" x="3194050" y="1870075"/>
          <p14:tracePt t="4216" x="3279775" y="1954213"/>
          <p14:tracePt t="4224" x="3373438" y="2047875"/>
          <p14:tracePt t="4232" x="3492500" y="2141538"/>
          <p14:tracePt t="4240" x="3619500" y="2243138"/>
          <p14:tracePt t="4248" x="3789363" y="2362200"/>
          <p14:tracePt t="4256" x="3967163" y="2473325"/>
          <p14:tracePt t="4262" x="4222750" y="2625725"/>
          <p14:tracePt t="4270" x="4476750" y="2762250"/>
          <p14:tracePt t="4278" x="4775200" y="2889250"/>
          <p14:tracePt t="4287" x="5122863" y="3000375"/>
          <p14:tracePt t="4294" x="5556250" y="3109913"/>
          <p14:tracePt t="4302" x="6065838" y="3238500"/>
          <p14:tracePt t="4310" x="6626225" y="3322638"/>
          <p14:tracePt t="4319" x="7112000" y="3424238"/>
          <p14:tracePt t="4326" x="7672388" y="3527425"/>
          <p14:tracePt t="4332" x="8301038" y="3654425"/>
          <p14:tracePt t="4340" x="8894763" y="3763963"/>
          <p14:tracePt t="4348" x="9482138" y="3867150"/>
          <p14:tracePt t="4356" x="10110788" y="3994150"/>
          <p14:tracePt t="4364" x="10688638" y="4037013"/>
          <p14:tracePt t="4372" x="11333163" y="4079875"/>
          <p14:tracePt t="4380" x="11936413" y="4105275"/>
          <p14:tracePt t="4854" x="11961813" y="3246438"/>
          <p14:tracePt t="4862" x="11801475" y="3178175"/>
          <p14:tracePt t="4870" x="11631613" y="3084513"/>
          <p14:tracePt t="4878" x="11469688" y="3000375"/>
          <p14:tracePt t="4886" x="11307763" y="2914650"/>
          <p14:tracePt t="4902" x="11112500" y="2795588"/>
          <p14:tracePt t="4910" x="11044238" y="2736850"/>
          <p14:tracePt t="4919" x="11018838" y="2719388"/>
          <p14:tracePt t="4926" x="11010900" y="2711450"/>
          <p14:tracePt t="4960" x="11018838" y="2711450"/>
          <p14:tracePt t="4985" x="11036300" y="2719388"/>
          <p14:tracePt t="4992" x="11061700" y="2736850"/>
          <p14:tracePt t="5001" x="11087100" y="2762250"/>
          <p14:tracePt t="5006" x="11147425" y="2813050"/>
          <p14:tracePt t="5014" x="11231563" y="2881313"/>
          <p14:tracePt t="5022" x="11325225" y="2974975"/>
          <p14:tracePt t="5030" x="11426825" y="3084513"/>
          <p14:tracePt t="5038" x="11537950" y="3186113"/>
          <p14:tracePt t="5046" x="11631613" y="3279775"/>
          <p14:tracePt t="5054" x="11715750" y="3373438"/>
          <p14:tracePt t="5062" x="11776075" y="3441700"/>
          <p14:tracePt t="5070" x="11791950" y="3467100"/>
          <p14:tracePt t="5078" x="11791950" y="3475038"/>
          <p14:tracePt t="5085" x="11791950" y="3484563"/>
          <p14:tracePt t="5210" x="11791950" y="3492500"/>
          <p14:tracePt t="5218" x="11776075" y="3492500"/>
          <p14:tracePt t="5226" x="11766550" y="3502025"/>
          <p14:tracePt t="5232" x="11741150" y="3509963"/>
          <p14:tracePt t="5240" x="11707813" y="3517900"/>
          <p14:tracePt t="5248" x="11631613" y="3527425"/>
          <p14:tracePt t="5256" x="11563350" y="3535363"/>
          <p14:tracePt t="5264" x="11477625" y="3535363"/>
          <p14:tracePt t="5272" x="11376025" y="3535363"/>
          <p14:tracePt t="5280" x="11274425" y="3535363"/>
          <p14:tracePt t="5288" x="11188700" y="3509963"/>
          <p14:tracePt t="5296" x="11112500" y="3492500"/>
          <p14:tracePt t="5304" x="11053763" y="3467100"/>
          <p14:tracePt t="5310" x="11018838" y="3449638"/>
          <p14:tracePt t="5319" x="11002963" y="3433763"/>
          <p14:tracePt t="5326" x="10993438" y="3433763"/>
          <p14:tracePt t="5334" x="10985500" y="3416300"/>
          <p14:tracePt t="5342" x="10977563" y="3408363"/>
          <p14:tracePt t="5351" x="10968038" y="3408363"/>
          <p14:tracePt t="5358" x="10968038" y="3398838"/>
          <p14:tracePt t="5366" x="10960100" y="3390900"/>
          <p14:tracePt t="5380" x="10952163" y="3390900"/>
          <p14:tracePt t="5388" x="10952163" y="3382963"/>
          <p14:tracePt t="5958" x="10952163" y="3390900"/>
          <p14:tracePt t="16624" x="10858500" y="3263900"/>
          <p14:tracePt t="16630" x="10848975" y="3084513"/>
          <p14:tracePt t="16638" x="10917238" y="2846388"/>
          <p14:tracePt t="16646" x="10968038" y="2668588"/>
          <p14:tracePt t="16654" x="10993438" y="2506663"/>
          <p14:tracePt t="16662" x="10993438" y="2371725"/>
          <p14:tracePt t="16670" x="10960100" y="2235200"/>
          <p14:tracePt t="16678" x="10874375" y="2116138"/>
          <p14:tracePt t="16686" x="10747375" y="1954213"/>
          <p14:tracePt t="16694" x="10534650" y="1751013"/>
          <p14:tracePt t="16702" x="10237788" y="1530350"/>
          <p14:tracePt t="16708" x="9898063" y="1343025"/>
          <p14:tracePt t="16716" x="9591675" y="1181100"/>
          <p14:tracePt t="16724" x="9302750" y="1096963"/>
          <p14:tracePt t="16732" x="9048750" y="1054100"/>
          <p14:tracePt t="16741" x="8912225" y="1028700"/>
          <p14:tracePt t="16748" x="8836025" y="1003300"/>
          <p14:tracePt t="16757" x="8750300" y="985838"/>
          <p14:tracePt t="16764" x="8674100" y="960438"/>
          <p14:tracePt t="16772" x="8572500" y="935038"/>
          <p14:tracePt t="16778" x="8402638" y="874713"/>
          <p14:tracePt t="16786" x="8113713" y="790575"/>
          <p14:tracePt t="16794" x="7807325" y="646113"/>
          <p14:tracePt t="16802" x="7442200" y="433388"/>
          <p14:tracePt t="16810" x="6983413" y="187325"/>
          <p14:tracePt t="17907" x="8147050" y="628650"/>
          <p14:tracePt t="17907" x="8947150" y="1130300"/>
          <p14:tracePt t="17907" x="9523413" y="1520825"/>
          <p14:tracePt t="17907" x="9796463" y="1852613"/>
          <p14:tracePt t="17907" x="9880600" y="2039938"/>
          <p14:tracePt t="17907" x="9880600" y="2141538"/>
          <p14:tracePt t="17907" x="9796463" y="2209800"/>
          <p14:tracePt t="17907" x="9642475" y="2286000"/>
          <p14:tracePt t="17907" x="9337675" y="2430463"/>
          <p14:tracePt t="17907" x="8937625" y="2541588"/>
          <p14:tracePt t="17907" x="8504238" y="2660650"/>
          <p14:tracePt t="17907" x="8088313" y="2719388"/>
          <p14:tracePt t="17907" x="7731125" y="2752725"/>
          <p14:tracePt t="17907" x="7467600" y="2752725"/>
          <p14:tracePt t="17907" x="7307263" y="2736850"/>
          <p14:tracePt t="17907" x="7178675" y="2686050"/>
          <p14:tracePt t="17907" x="7094538" y="2608263"/>
          <p14:tracePt t="17907" x="7026275" y="2516188"/>
          <p14:tracePt t="17907" x="6967538" y="2413000"/>
          <p14:tracePt t="17907" x="6915150" y="2319338"/>
          <p14:tracePt t="17907" x="6831013" y="2217738"/>
          <p14:tracePt t="17907" x="6745288" y="2098675"/>
          <p14:tracePt t="17907" x="6653213" y="1920875"/>
          <p14:tracePt t="17907" x="6550025" y="1649413"/>
          <p14:tracePt t="17907" x="6465888" y="1385888"/>
          <p14:tracePt t="17907" x="6380163" y="1198563"/>
          <p14:tracePt t="17907" x="6346825" y="1096963"/>
          <p14:tracePt t="17907" x="6311900" y="1019175"/>
          <p14:tracePt t="17907" x="6296025" y="977900"/>
          <p14:tracePt t="17907" x="6278563" y="935038"/>
          <p14:tracePt t="17907" x="6270625" y="917575"/>
          <p14:tracePt t="17907" x="6253163" y="866775"/>
          <p14:tracePt t="17907" x="6245225" y="808038"/>
          <p14:tracePt t="17907" x="6235700" y="739775"/>
          <p14:tracePt t="17907" x="6235700" y="654050"/>
          <p14:tracePt t="17907" x="6235700" y="577850"/>
          <p14:tracePt t="17907" x="6235700" y="509588"/>
          <p14:tracePt t="17907" x="6235700" y="433388"/>
          <p14:tracePt t="17907" x="6219825" y="374650"/>
          <p14:tracePt t="17907" x="6176963" y="314325"/>
          <p14:tracePt t="17907" x="6100763" y="255588"/>
          <p14:tracePt t="17907" x="5972175" y="203200"/>
          <p14:tracePt t="17907" x="5761038" y="152400"/>
          <p14:tracePt t="17907" x="5403850" y="101600"/>
          <p14:tracePt t="17907" x="4894263" y="0"/>
          <p14:tracePt t="18339" x="263525" y="1300163"/>
          <p14:tracePt t="18347" x="534988" y="1444625"/>
          <p14:tracePt t="18355" x="866775" y="1589088"/>
          <p14:tracePt t="18363" x="1198563" y="1733550"/>
          <p14:tracePt t="18369" x="1631950" y="1878013"/>
          <p14:tracePt t="18377" x="2132013" y="2055813"/>
          <p14:tracePt t="18385" x="2574925" y="2243138"/>
          <p14:tracePt t="18393" x="3008313" y="2397125"/>
          <p14:tracePt t="18401" x="3467100" y="2541588"/>
          <p14:tracePt t="18409" x="3900488" y="2633663"/>
          <p14:tracePt t="18417" x="4281488" y="2676525"/>
          <p14:tracePt t="18425" x="4579938" y="2693988"/>
          <p14:tracePt t="18433" x="4876800" y="2711450"/>
          <p14:tracePt t="18439" x="5106988" y="2711450"/>
          <p14:tracePt t="18447" x="5292725" y="2686050"/>
          <p14:tracePt t="18455" x="5437188" y="2668588"/>
          <p14:tracePt t="18463" x="5565775" y="2643188"/>
          <p14:tracePt t="18471" x="5692775" y="2617788"/>
          <p14:tracePt t="18480" x="5786438" y="2600325"/>
          <p14:tracePt t="18487" x="5895975" y="2557463"/>
          <p14:tracePt t="18497" x="6032500" y="2516188"/>
          <p14:tracePt t="18503" x="6176963" y="2463800"/>
          <p14:tracePt t="18511" x="6329363" y="2413000"/>
          <p14:tracePt t="18530" x="6797675" y="2260600"/>
          <p14:tracePt t="18533" x="7051675" y="2209800"/>
          <p14:tracePt t="18541" x="7297738" y="2184400"/>
          <p14:tracePt t="18549" x="7545388" y="2149475"/>
          <p14:tracePt t="18557" x="7791450" y="2116138"/>
          <p14:tracePt t="18565" x="8037513" y="2090738"/>
          <p14:tracePt t="18573" x="8308975" y="2055813"/>
          <p14:tracePt t="18581" x="8547100" y="2039938"/>
          <p14:tracePt t="18587" x="8777288" y="2039938"/>
          <p14:tracePt t="18596" x="8921750" y="2055813"/>
          <p14:tracePt t="18603" x="9048750" y="2108200"/>
          <p14:tracePt t="18611" x="9124950" y="2159000"/>
          <p14:tracePt t="18619" x="9209088" y="2227263"/>
          <p14:tracePt t="18627" x="9261475" y="2303463"/>
          <p14:tracePt t="18635" x="9294813" y="2371725"/>
          <p14:tracePt t="18643" x="9312275" y="2405063"/>
          <p14:tracePt t="18651" x="9320213" y="2430463"/>
          <p14:tracePt t="18659" x="9337675" y="2447925"/>
          <p14:tracePt t="18665" x="9345613" y="2473325"/>
          <p14:tracePt t="18673" x="9363075" y="2498725"/>
          <p14:tracePt t="18681" x="9380538" y="2549525"/>
          <p14:tracePt t="18689" x="9396413" y="2600325"/>
          <p14:tracePt t="18697" x="9431338" y="2668588"/>
          <p14:tracePt t="18705" x="9456738" y="2701925"/>
          <p14:tracePt t="18713" x="9482138" y="2727325"/>
          <p14:tracePt t="18721" x="9507538" y="2744788"/>
          <p14:tracePt t="18729" x="9532938" y="2752725"/>
          <p14:tracePt t="18735" x="9583738" y="2778125"/>
          <p14:tracePt t="18743" x="9659938" y="2795588"/>
          <p14:tracePt t="18751" x="9761538" y="2830513"/>
          <p14:tracePt t="18759" x="9880600" y="2855913"/>
          <p14:tracePt t="18767" x="10025063" y="2906713"/>
          <p14:tracePt t="18775" x="10204450" y="2974975"/>
          <p14:tracePt t="18783" x="10433050" y="3016250"/>
          <p14:tracePt t="18791" x="10671175" y="3101975"/>
          <p14:tracePt t="18799" x="10866438" y="3152775"/>
          <p14:tracePt t="18807" x="11036300" y="3178175"/>
          <p14:tracePt t="18813" x="11172825" y="3203575"/>
          <p14:tracePt t="18821" x="11266488" y="3228975"/>
          <p14:tracePt t="18829" x="11368088" y="3246438"/>
          <p14:tracePt t="18837" x="11477625" y="3271838"/>
          <p14:tracePt t="18846" x="11596688" y="3297238"/>
          <p14:tracePt t="18853" x="11741150" y="3322638"/>
          <p14:tracePt t="18861" x="11852275" y="3340100"/>
          <p14:tracePt t="18869" x="11979275" y="3365500"/>
          <p14:tracePt t="18877" x="12123738" y="339090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78A0C03B-C2B1-2AC1-7CE9-C9961E26DA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060" y="1054514"/>
            <a:ext cx="7476565" cy="4390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34ACD4-D7B0-E133-1F24-21C88364A15B}"/>
              </a:ext>
            </a:extLst>
          </p:cNvPr>
          <p:cNvSpPr txBox="1"/>
          <p:nvPr/>
        </p:nvSpPr>
        <p:spPr>
          <a:xfrm>
            <a:off x="1709899" y="245640"/>
            <a:ext cx="8772201" cy="646331"/>
          </a:xfrm>
          <a:prstGeom prst="rect">
            <a:avLst/>
          </a:prstGeom>
          <a:noFill/>
        </p:spPr>
        <p:txBody>
          <a:bodyPr wrap="square">
            <a:spAutoFit/>
          </a:bodyPr>
          <a:lstStyle/>
          <a:p>
            <a:r>
              <a:rPr lang="en-IN" sz="3600" b="1" dirty="0">
                <a:effectLst>
                  <a:outerShdw blurRad="38100" dist="38100" dir="2700000" algn="tl">
                    <a:srgbClr val="000000">
                      <a:alpha val="43137"/>
                    </a:srgbClr>
                  </a:outerShdw>
                </a:effectLst>
              </a:rPr>
              <a:t>Popular books among old people</a:t>
            </a:r>
          </a:p>
        </p:txBody>
      </p:sp>
      <p:sp>
        <p:nvSpPr>
          <p:cNvPr id="5" name="TextBox 4">
            <a:extLst>
              <a:ext uri="{FF2B5EF4-FFF2-40B4-BE49-F238E27FC236}">
                <a16:creationId xmlns:a16="http://schemas.microsoft.com/office/drawing/2014/main" id="{77B3A70D-43A9-B822-D3E1-5BA21DE3B25D}"/>
              </a:ext>
            </a:extLst>
          </p:cNvPr>
          <p:cNvSpPr txBox="1"/>
          <p:nvPr/>
        </p:nvSpPr>
        <p:spPr>
          <a:xfrm>
            <a:off x="497305" y="5444614"/>
            <a:ext cx="8139953" cy="1569660"/>
          </a:xfrm>
          <a:prstGeom prst="rect">
            <a:avLst/>
          </a:prstGeom>
          <a:noFill/>
        </p:spPr>
        <p:txBody>
          <a:bodyPr wrap="square">
            <a:spAutoFit/>
          </a:bodyPr>
          <a:lstStyle/>
          <a:p>
            <a:pPr algn="l">
              <a:buFont typeface="+mj-lt"/>
              <a:buAutoNum type="arabicPeriod"/>
            </a:pPr>
            <a:r>
              <a:rPr lang="en-US" sz="1600" b="1" i="0" dirty="0">
                <a:solidFill>
                  <a:srgbClr val="000000"/>
                </a:solidFill>
                <a:effectLst/>
                <a:latin typeface="Helvetica Neue"/>
              </a:rPr>
              <a:t>"The Da Vinci Code" is most popular book among old people.</a:t>
            </a:r>
            <a:endParaRPr lang="en-US" sz="1600" b="0" i="0" dirty="0">
              <a:solidFill>
                <a:srgbClr val="000000"/>
              </a:solidFill>
              <a:effectLst/>
              <a:latin typeface="Helvetica Neue"/>
            </a:endParaRPr>
          </a:p>
          <a:p>
            <a:pPr algn="l">
              <a:buFont typeface="+mj-lt"/>
              <a:buAutoNum type="arabicPeriod"/>
            </a:pPr>
            <a:r>
              <a:rPr lang="en-US" sz="1600" b="1" i="0" dirty="0">
                <a:solidFill>
                  <a:srgbClr val="000000"/>
                </a:solidFill>
                <a:effectLst/>
                <a:latin typeface="Helvetica Neue"/>
              </a:rPr>
              <a:t>6 out of 10 books are same for old people and the whole collection and 5 books match for adults and old people</a:t>
            </a:r>
          </a:p>
          <a:p>
            <a:pPr>
              <a:buFont typeface="+mj-lt"/>
              <a:buAutoNum type="arabicPeriod"/>
            </a:pPr>
            <a:r>
              <a:rPr lang="en-US" sz="1600" b="1" dirty="0">
                <a:solidFill>
                  <a:srgbClr val="000000"/>
                </a:solidFill>
                <a:latin typeface="Helvetica Neue"/>
              </a:rPr>
              <a:t>As</a:t>
            </a:r>
            <a:r>
              <a:rPr lang="en-US" sz="1600" b="1" i="0" dirty="0">
                <a:solidFill>
                  <a:srgbClr val="000000"/>
                </a:solidFill>
                <a:effectLst/>
                <a:latin typeface="Helvetica Neue"/>
              </a:rPr>
              <a:t> the Popular books differ according to age group. So we have to build different recommendation engines for different age groups</a:t>
            </a:r>
          </a:p>
          <a:p>
            <a:pPr algn="l">
              <a:buFont typeface="+mj-lt"/>
              <a:buAutoNum type="arabicPeriod"/>
            </a:pPr>
            <a:endParaRPr lang="en-US" sz="1600" b="0" i="0" dirty="0">
              <a:solidFill>
                <a:srgbClr val="000000"/>
              </a:solidFill>
              <a:effectLst/>
              <a:latin typeface="Helvetica Neue"/>
            </a:endParaRPr>
          </a:p>
        </p:txBody>
      </p:sp>
      <p:pic>
        <p:nvPicPr>
          <p:cNvPr id="2" name="Audio 1">
            <a:hlinkClick r:id="" action="ppaction://media"/>
            <a:extLst>
              <a:ext uri="{FF2B5EF4-FFF2-40B4-BE49-F238E27FC236}">
                <a16:creationId xmlns:a16="http://schemas.microsoft.com/office/drawing/2014/main" id="{36F6AFAA-902D-EB45-E22C-0BF3F83518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02416883"/>
      </p:ext>
    </p:extLst>
  </p:cSld>
  <p:clrMapOvr>
    <a:masterClrMapping/>
  </p:clrMapOvr>
  <mc:AlternateContent xmlns:mc="http://schemas.openxmlformats.org/markup-compatibility/2006">
    <mc:Choice xmlns:p14="http://schemas.microsoft.com/office/powerpoint/2010/main" Requires="p14">
      <p:transition spd="slow" p14:dur="2000" advTm="32657"/>
    </mc:Choice>
    <mc:Fallback>
      <p:transition spd="slow" advTm="32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6473" x="11563350" y="3382963"/>
          <p14:tracePt t="16480" x="11087100" y="3459163"/>
          <p14:tracePt t="16489" x="10612438" y="3517900"/>
          <p14:tracePt t="16496" x="10194925" y="3552825"/>
          <p14:tracePt t="16505" x="9753600" y="3594100"/>
          <p14:tracePt t="16513" x="9328150" y="3687763"/>
          <p14:tracePt t="16520" x="8904288" y="3763963"/>
          <p14:tracePt t="16528" x="8539163" y="3857625"/>
          <p14:tracePt t="16536" x="8156575" y="3976688"/>
          <p14:tracePt t="16544" x="7781925" y="4105275"/>
          <p14:tracePt t="16552" x="7416800" y="4275138"/>
          <p14:tracePt t="16558" x="7085013" y="4427538"/>
          <p14:tracePt t="16566" x="6788150" y="4564063"/>
          <p14:tracePt t="16575" x="6508750" y="4724400"/>
          <p14:tracePt t="16583" x="6278563" y="4852988"/>
          <p14:tracePt t="16592" x="6032500" y="4987925"/>
          <p14:tracePt t="16598" x="5768975" y="5141913"/>
          <p14:tracePt t="16606" x="5513388" y="5294313"/>
          <p14:tracePt t="16615" x="5276850" y="5481638"/>
          <p14:tracePt t="16623" x="5114925" y="5651500"/>
          <p14:tracePt t="16628" x="5021263" y="5788025"/>
          <p14:tracePt t="16636" x="4978400" y="5922963"/>
          <p14:tracePt t="16645" x="4953000" y="6024563"/>
          <p14:tracePt t="16652" x="4927600" y="6110288"/>
          <p14:tracePt t="16660" x="4910138" y="6143625"/>
          <p14:tracePt t="16668" x="4894263" y="6161088"/>
          <p14:tracePt t="16676" x="4876800" y="6161088"/>
          <p14:tracePt t="16684" x="4851400" y="6161088"/>
          <p14:tracePt t="16693" x="4826000" y="6161088"/>
          <p14:tracePt t="16700" x="4808538" y="6143625"/>
          <p14:tracePt t="16706" x="4791075" y="6127750"/>
          <p14:tracePt t="16714" x="4775200" y="6110288"/>
          <p14:tracePt t="16723" x="4765675" y="6092825"/>
          <p14:tracePt t="16730" x="4765675" y="6076950"/>
          <p14:tracePt t="16740" x="4757738" y="6067425"/>
          <p14:tracePt t="16746" x="4757738" y="6049963"/>
          <p14:tracePt t="16755" x="4749800" y="6049963"/>
          <p14:tracePt t="16763" x="4732338" y="6034088"/>
          <p14:tracePt t="16770" x="4706938" y="6024563"/>
          <p14:tracePt t="16776" x="4664075" y="6008688"/>
          <p14:tracePt t="16784" x="4587875" y="5999163"/>
          <p14:tracePt t="16793" x="4503738" y="5973763"/>
          <p14:tracePt t="16800" x="4384675" y="5957888"/>
          <p14:tracePt t="16808" x="4248150" y="5932488"/>
          <p14:tracePt t="16816" x="4103688" y="5905500"/>
          <p14:tracePt t="16824" x="3959225" y="5880100"/>
          <p14:tracePt t="16832" x="3814763" y="5864225"/>
          <p14:tracePt t="16840" x="3713163" y="5838825"/>
          <p14:tracePt t="16847" x="3644900" y="5813425"/>
          <p14:tracePt t="16855" x="3586163" y="5813425"/>
          <p14:tracePt t="16863" x="3559175" y="5813425"/>
          <p14:tracePt t="16870" x="3533775" y="5821363"/>
          <p14:tracePt t="16878" x="3517900" y="5838825"/>
          <p14:tracePt t="16886" x="3492500" y="5854700"/>
          <p14:tracePt t="16895" x="3441700" y="5872163"/>
          <p14:tracePt t="16903" x="3381375" y="5889625"/>
          <p14:tracePt t="16911" x="3305175" y="5915025"/>
          <p14:tracePt t="16918" x="3219450" y="5940425"/>
          <p14:tracePt t="16925" x="3117850" y="5957888"/>
          <p14:tracePt t="16933" x="2990850" y="5983288"/>
          <p14:tracePt t="16941" x="2846388" y="6008688"/>
          <p14:tracePt t="16948" x="2684463" y="6034088"/>
          <p14:tracePt t="16957" x="2524125" y="6059488"/>
          <p14:tracePt t="16964" x="2387600" y="6076950"/>
          <p14:tracePt t="16972" x="2243138" y="6102350"/>
          <p14:tracePt t="16980" x="2098675" y="6127750"/>
          <p14:tracePt t="16989" x="1979613" y="6153150"/>
          <p14:tracePt t="16996" x="1885950" y="6161088"/>
          <p14:tracePt t="17003" x="1801813" y="6161088"/>
          <p14:tracePt t="17011" x="1741488" y="6161088"/>
          <p14:tracePt t="17018" x="1724025" y="6143625"/>
          <p14:tracePt t="17026" x="1724025" y="6127750"/>
          <p14:tracePt t="17043" x="1724025" y="6110288"/>
          <p14:tracePt t="17050" x="1733550" y="6092825"/>
          <p14:tracePt t="17058" x="1749425" y="6084888"/>
          <p14:tracePt t="17066" x="1766888" y="6067425"/>
          <p14:tracePt t="17072" x="1776413" y="6059488"/>
          <p14:tracePt t="17080" x="1776413" y="6049963"/>
          <p14:tracePt t="17089" x="1784350" y="6049963"/>
          <p14:tracePt t="17096" x="1801813" y="6042025"/>
          <p14:tracePt t="17106" x="1801813" y="6034088"/>
          <p14:tracePt t="17113" x="1809750" y="6034088"/>
          <p14:tracePt t="17120" x="1817688" y="6034088"/>
          <p14:tracePt t="17136" x="1817688" y="6024563"/>
          <p14:tracePt t="17269" x="1835150" y="6034088"/>
          <p14:tracePt t="17276" x="1852613" y="6049963"/>
          <p14:tracePt t="17284" x="1878013" y="6067425"/>
          <p14:tracePt t="17293" x="1911350" y="6084888"/>
          <p14:tracePt t="17298" x="1954213" y="6102350"/>
          <p14:tracePt t="17307" x="2005013" y="6118225"/>
          <p14:tracePt t="17314" x="2065338" y="6127750"/>
          <p14:tracePt t="17322" x="2124075" y="6153150"/>
          <p14:tracePt t="17330" x="2182813" y="6161088"/>
          <p14:tracePt t="17339" x="2243138" y="6169025"/>
          <p14:tracePt t="17346" x="2301875" y="6178550"/>
          <p14:tracePt t="17356" x="2379663" y="6194425"/>
          <p14:tracePt t="17363" x="2438400" y="6203950"/>
          <p14:tracePt t="17371" x="2506663" y="6203950"/>
          <p14:tracePt t="17377" x="2565400" y="6211888"/>
          <p14:tracePt t="17384" x="2625725" y="6221413"/>
          <p14:tracePt t="17393" x="2684463" y="6221413"/>
          <p14:tracePt t="17400" x="2719388" y="6229350"/>
          <p14:tracePt t="17409" x="2727325" y="6229350"/>
          <p14:tracePt t="17416" x="2744788" y="6229350"/>
          <p14:tracePt t="17425" x="2760663" y="6229350"/>
          <p14:tracePt t="17433" x="2778125" y="6229350"/>
          <p14:tracePt t="17440" x="2803525" y="6229350"/>
          <p14:tracePt t="17447" x="2828925" y="6229350"/>
          <p14:tracePt t="17456" x="2838450" y="6229350"/>
          <p14:tracePt t="17463" x="2863850" y="6229350"/>
          <p14:tracePt t="17471" x="2889250" y="6229350"/>
          <p14:tracePt t="17478" x="2897188" y="6229350"/>
          <p14:tracePt t="17486" x="2914650" y="6221413"/>
          <p14:tracePt t="17494" x="2930525" y="6221413"/>
          <p14:tracePt t="17503" x="2940050" y="6221413"/>
          <p14:tracePt t="17510" x="2955925" y="6221413"/>
          <p14:tracePt t="17516" x="2973388" y="6211888"/>
          <p14:tracePt t="17524" x="2982913" y="6211888"/>
          <p14:tracePt t="17533" x="3008313" y="6211888"/>
          <p14:tracePt t="17540" x="3024188" y="6203950"/>
          <p14:tracePt t="17549" x="3049588" y="6194425"/>
          <p14:tracePt t="17557" x="3084513" y="6186488"/>
          <p14:tracePt t="17564" x="3109913" y="6186488"/>
          <p14:tracePt t="17572" x="3143250" y="6178550"/>
          <p14:tracePt t="17580" x="3178175" y="6178550"/>
          <p14:tracePt t="17589" x="3194050" y="6178550"/>
          <p14:tracePt t="17597" x="3219450" y="6178550"/>
          <p14:tracePt t="17602" x="3236913" y="6178550"/>
          <p14:tracePt t="17610" x="3244850" y="6178550"/>
          <p14:tracePt t="17618" x="3262313" y="6178550"/>
          <p14:tracePt t="17634" x="3279775" y="6178550"/>
          <p14:tracePt t="17643" x="3297238" y="6178550"/>
          <p14:tracePt t="17650" x="3305175" y="6178550"/>
          <p14:tracePt t="17658" x="3330575" y="6178550"/>
          <p14:tracePt t="17666" x="3363913" y="6178550"/>
          <p14:tracePt t="17672" x="3406775" y="6178550"/>
          <p14:tracePt t="17680" x="3432175" y="6178550"/>
          <p14:tracePt t="17689" x="3467100" y="6178550"/>
          <p14:tracePt t="17696" x="3492500" y="6178550"/>
          <p14:tracePt t="17706" x="3500438" y="6178550"/>
          <p14:tracePt t="17713" x="3517900" y="6178550"/>
          <p14:tracePt t="17722" x="3533775" y="6178550"/>
          <p14:tracePt t="17728" x="3543300" y="6178550"/>
          <p14:tracePt t="17737" x="3559175" y="6178550"/>
          <p14:tracePt t="17744" x="3568700" y="6178550"/>
          <p14:tracePt t="17750" x="3576638" y="6169025"/>
          <p14:tracePt t="17759" x="3594100" y="6169025"/>
          <p14:tracePt t="17766" x="3602038" y="6169025"/>
          <p14:tracePt t="17774" x="3619500" y="6169025"/>
          <p14:tracePt t="17783" x="3636963" y="6169025"/>
          <p14:tracePt t="17790" x="3644900" y="6169025"/>
          <p14:tracePt t="17798" x="3662363" y="6169025"/>
          <p14:tracePt t="17806" x="3670300" y="6169025"/>
          <p14:tracePt t="17814" x="3687763" y="6169025"/>
          <p14:tracePt t="17822" x="3703638" y="6169025"/>
          <p14:tracePt t="17828" x="3713163" y="6169025"/>
          <p14:tracePt t="17837" x="3738563" y="6169025"/>
          <p14:tracePt t="17845" x="3771900" y="6169025"/>
          <p14:tracePt t="17853" x="3789363" y="6169025"/>
          <p14:tracePt t="17860" x="3814763" y="6178550"/>
          <p14:tracePt t="17868" x="3848100" y="6186488"/>
          <p14:tracePt t="17876" x="3857625" y="6186488"/>
          <p14:tracePt t="17884" x="3883025" y="6194425"/>
          <p14:tracePt t="17894" x="3900488" y="6194425"/>
          <p14:tracePt t="17898" x="3908425" y="6194425"/>
          <p14:tracePt t="18067" x="3916363" y="6194425"/>
          <p14:tracePt t="18087" x="3925888" y="6194425"/>
          <p14:tracePt t="18094" x="3933825" y="6194425"/>
          <p14:tracePt t="18103" x="3951288" y="6194425"/>
          <p14:tracePt t="18111" x="3959225" y="6194425"/>
          <p14:tracePt t="18118" x="3976688" y="6194425"/>
          <p14:tracePt t="18124" x="3992563" y="6203950"/>
          <p14:tracePt t="18133" x="4002088" y="6203950"/>
          <p14:tracePt t="18141" x="4017963" y="6203950"/>
          <p14:tracePt t="18148" x="4027488" y="6203950"/>
          <p14:tracePt t="18157" x="4044950" y="6203950"/>
          <p14:tracePt t="18164" x="4060825" y="6203950"/>
          <p14:tracePt t="18173" x="4070350" y="6203950"/>
          <p14:tracePt t="18180" x="4086225" y="6203950"/>
          <p14:tracePt t="18188" x="4095750" y="6203950"/>
          <p14:tracePt t="18196" x="4111625" y="6203950"/>
          <p14:tracePt t="18202" x="4137025" y="6203950"/>
          <p14:tracePt t="18210" x="4179888" y="6203950"/>
          <p14:tracePt t="18218" x="4214813" y="6203950"/>
          <p14:tracePt t="18226" x="4256088" y="6203950"/>
          <p14:tracePt t="18234" x="4291013" y="6194425"/>
          <p14:tracePt t="18243" x="4306888" y="6186488"/>
          <p14:tracePt t="18251" x="4324350" y="6186488"/>
          <p14:tracePt t="18259" x="4341813" y="6178550"/>
          <p14:tracePt t="18266" x="4349750" y="6178550"/>
          <p14:tracePt t="18273" x="4367213" y="6169025"/>
          <p14:tracePt t="18280" x="4384675" y="6169025"/>
          <p14:tracePt t="18288" x="4392613" y="6169025"/>
          <p14:tracePt t="18297" x="4410075" y="6169025"/>
          <p14:tracePt t="18305" x="4418013" y="6169025"/>
          <p14:tracePt t="18313" x="4435475" y="6169025"/>
          <p14:tracePt t="18321" x="4451350" y="6169025"/>
          <p14:tracePt t="18328" x="4460875" y="6169025"/>
          <p14:tracePt t="18337" x="4476750" y="6161088"/>
          <p14:tracePt t="18344" x="4486275" y="6161088"/>
          <p14:tracePt t="18359" x="4494213" y="6161088"/>
          <p14:tracePt t="18375" x="4503738" y="6161088"/>
          <p14:tracePt t="18410" x="4511675" y="6161088"/>
          <p14:tracePt t="18416" x="4519613" y="6161088"/>
          <p14:tracePt t="18429" x="4529138" y="6161088"/>
          <p14:tracePt t="18438" x="4537075" y="6161088"/>
          <p14:tracePt t="18445" x="4545013" y="6161088"/>
          <p14:tracePt t="18460" x="4562475" y="6161088"/>
          <p14:tracePt t="18468" x="4570413" y="6161088"/>
          <p14:tracePt t="18484" x="4595813" y="6161088"/>
          <p14:tracePt t="18493" x="4605338" y="6161088"/>
          <p14:tracePt t="18498" x="4630738" y="6161088"/>
          <p14:tracePt t="18506" x="4664075" y="6161088"/>
          <p14:tracePt t="18514" x="4699000" y="6161088"/>
          <p14:tracePt t="18523" x="4706938" y="6169025"/>
          <p14:tracePt t="18530" x="4732338" y="6169025"/>
          <p14:tracePt t="18538" x="4749800" y="6178550"/>
          <p14:tracePt t="18592" x="4757738" y="6178550"/>
          <p14:tracePt t="18643" x="4757738" y="6186488"/>
          <p14:tracePt t="18791" x="4765675" y="6186488"/>
          <p14:tracePt t="18803" x="4775200" y="6186488"/>
          <p14:tracePt t="18818" x="4783138" y="6186488"/>
          <p14:tracePt t="18826" x="4791075" y="6186488"/>
          <p14:tracePt t="18834" x="4800600" y="6186488"/>
          <p14:tracePt t="18843" x="4808538" y="6186488"/>
          <p14:tracePt t="18850" x="4818063" y="6186488"/>
          <p14:tracePt t="18858" x="4833938" y="6186488"/>
          <p14:tracePt t="18866" x="4868863" y="6186488"/>
          <p14:tracePt t="18873" x="4902200" y="6186488"/>
          <p14:tracePt t="18880" x="4945063" y="6194425"/>
          <p14:tracePt t="18889" x="5003800" y="6203950"/>
          <p14:tracePt t="18897" x="5064125" y="6211888"/>
          <p14:tracePt t="18905" x="5122863" y="6237288"/>
          <p14:tracePt t="18912" x="5183188" y="6246813"/>
          <p14:tracePt t="18921" x="5241925" y="6254750"/>
          <p14:tracePt t="18928" x="5310188" y="6280150"/>
          <p14:tracePt t="18937" x="5368925" y="6288088"/>
          <p14:tracePt t="18944" x="5429250" y="6297613"/>
          <p14:tracePt t="18950" x="5480050" y="6297613"/>
          <p14:tracePt t="18958" x="5538788" y="6297613"/>
          <p14:tracePt t="18966" x="5599113" y="6305550"/>
          <p14:tracePt t="18974" x="5641975" y="6305550"/>
          <p14:tracePt t="18982" x="5675313" y="6305550"/>
          <p14:tracePt t="18991" x="5700713" y="6305550"/>
          <p14:tracePt t="18998" x="5718175" y="6305550"/>
          <p14:tracePt t="19007" x="5735638" y="6305550"/>
          <p14:tracePt t="19014" x="5751513" y="6305550"/>
          <p14:tracePt t="19021" x="5776913" y="6313488"/>
          <p14:tracePt t="19028" x="5827713" y="6313488"/>
          <p14:tracePt t="19037" x="5880100" y="6313488"/>
          <p14:tracePt t="19045" x="5956300" y="6313488"/>
          <p14:tracePt t="19053" x="6040438" y="6313488"/>
          <p14:tracePt t="19060" x="6151563" y="6313488"/>
          <p14:tracePt t="19068" x="6278563" y="6313488"/>
          <p14:tracePt t="19076" x="6405563" y="6313488"/>
          <p14:tracePt t="19084" x="6516688" y="6313488"/>
          <p14:tracePt t="19093" x="6635750" y="6288088"/>
          <p14:tracePt t="19098" x="6704013" y="6280150"/>
          <p14:tracePt t="19106" x="6762750" y="6272213"/>
          <p14:tracePt t="19114" x="6788150" y="6272213"/>
          <p14:tracePt t="19123" x="6797675" y="6262688"/>
          <p14:tracePt t="19130" x="6805613" y="6262688"/>
          <p14:tracePt t="19184" x="6813550" y="6262688"/>
          <p14:tracePt t="19193" x="6823075" y="6262688"/>
          <p14:tracePt t="19200" x="6838950" y="6262688"/>
          <p14:tracePt t="19208" x="6848475" y="6262688"/>
          <p14:tracePt t="19225" x="6856413" y="6262688"/>
          <p14:tracePt t="19295" x="6864350" y="6262688"/>
          <p14:tracePt t="19314" x="6873875" y="6262688"/>
          <p14:tracePt t="19373" x="6881813" y="6262688"/>
          <p14:tracePt t="19384" x="6889750" y="6262688"/>
          <p14:tracePt t="19414" x="6899275" y="6262688"/>
          <p14:tracePt t="19426" x="6907213" y="6262688"/>
          <p14:tracePt t="19438" x="6915150" y="6262688"/>
          <p14:tracePt t="19447" x="6915150" y="6254750"/>
          <p14:tracePt t="19455" x="6924675" y="6254750"/>
          <p14:tracePt t="19463" x="6942138" y="6254750"/>
          <p14:tracePt t="19469" x="6950075" y="6254750"/>
          <p14:tracePt t="19476" x="6967538" y="6246813"/>
          <p14:tracePt t="19484" x="6975475" y="6246813"/>
          <p14:tracePt t="19493" x="6992938" y="6237288"/>
          <p14:tracePt t="19500" x="7018338" y="6237288"/>
          <p14:tracePt t="19508" x="7034213" y="6237288"/>
          <p14:tracePt t="19516" x="7094538" y="6221413"/>
          <p14:tracePt t="19525" x="7153275" y="6221413"/>
          <p14:tracePt t="19533" x="7196138" y="6211888"/>
          <p14:tracePt t="19540" x="7246938" y="6203950"/>
          <p14:tracePt t="19546" x="7289800" y="6194425"/>
          <p14:tracePt t="19555" x="7323138" y="6186488"/>
          <p14:tracePt t="19563" x="7332663" y="6186488"/>
          <p14:tracePt t="19571" x="7348538" y="6178550"/>
          <p14:tracePt t="19578" x="7366000" y="6178550"/>
          <p14:tracePt t="19613" x="7373938" y="6178550"/>
          <p14:tracePt t="19620" x="7383463" y="6178550"/>
          <p14:tracePt t="19628" x="7391400" y="6178550"/>
          <p14:tracePt t="19645" x="7408863" y="6178550"/>
          <p14:tracePt t="19654" x="7416800" y="6178550"/>
          <p14:tracePt t="19660" x="7451725" y="6178550"/>
          <p14:tracePt t="19669" x="7502525" y="6178550"/>
          <p14:tracePt t="19676" x="7578725" y="6178550"/>
          <p14:tracePt t="19684" x="7637463" y="6178550"/>
          <p14:tracePt t="19691" x="7723188" y="6178550"/>
          <p14:tracePt t="19698" x="7791450" y="6161088"/>
          <p14:tracePt t="19707" x="7867650" y="6153150"/>
          <p14:tracePt t="19714" x="7926388" y="6153150"/>
          <p14:tracePt t="19723" x="7943850" y="6153150"/>
          <p14:tracePt t="19730" x="7951788" y="6143625"/>
          <p14:tracePt t="19738" x="7961313" y="6143625"/>
          <p14:tracePt t="20183" x="7951788" y="6143625"/>
          <p14:tracePt t="20216" x="7943850" y="6143625"/>
          <p14:tracePt t="20224" x="7935913" y="6135688"/>
          <p14:tracePt t="20269" x="7926388" y="6135688"/>
          <p14:tracePt t="20276" x="7918450" y="6135688"/>
          <p14:tracePt t="20291" x="7910513" y="6135688"/>
          <p14:tracePt t="20298" x="7893050" y="6135688"/>
          <p14:tracePt t="20314" x="7885113" y="6135688"/>
          <p14:tracePt t="20369" x="7875588" y="6135688"/>
          <p14:tracePt t="20512" x="7885113" y="6135688"/>
          <p14:tracePt t="20561" x="7893050" y="6135688"/>
          <p14:tracePt t="20585" x="7900988" y="6135688"/>
          <p14:tracePt t="20746" x="7893050" y="6135688"/>
          <p14:tracePt t="20810" x="7885113" y="6135688"/>
          <p14:tracePt t="20833" x="7875588" y="6135688"/>
          <p14:tracePt t="20840" x="7867650" y="6135688"/>
          <p14:tracePt t="20857" x="7859713" y="6135688"/>
          <p14:tracePt t="20864" x="7850188" y="6135688"/>
          <p14:tracePt t="20873" x="7842250" y="6135688"/>
          <p14:tracePt t="21037" x="7850188" y="6127750"/>
          <p14:tracePt t="21043" x="7859713" y="6127750"/>
          <p14:tracePt t="21051" x="7900988" y="6118225"/>
          <p14:tracePt t="21058" x="7935913" y="6110288"/>
          <p14:tracePt t="21066" x="7994650" y="6084888"/>
          <p14:tracePt t="21074" x="8070850" y="6076950"/>
          <p14:tracePt t="21083" x="8131175" y="6076950"/>
          <p14:tracePt t="21090" x="8174038" y="6076950"/>
          <p14:tracePt t="21098" x="8215313" y="6076950"/>
          <p14:tracePt t="21107" x="8232775" y="6076950"/>
          <p14:tracePt t="21202" x="8215313" y="6076950"/>
          <p14:tracePt t="21210" x="8189913" y="6084888"/>
          <p14:tracePt t="21219" x="8131175" y="6084888"/>
          <p14:tracePt t="21226" x="8062913" y="6084888"/>
          <p14:tracePt t="21235" x="7961313" y="6084888"/>
          <p14:tracePt t="21243" x="7832725" y="6102350"/>
          <p14:tracePt t="21253" x="7680325" y="6102350"/>
          <p14:tracePt t="21258" x="7485063" y="6092825"/>
          <p14:tracePt t="21266" x="7239000" y="6067425"/>
          <p14:tracePt t="21273" x="6950075" y="6067425"/>
          <p14:tracePt t="21280" x="6600825" y="6067425"/>
          <p14:tracePt t="21288" x="6159500" y="6092825"/>
          <p14:tracePt t="21297" x="5641975" y="6092825"/>
          <p14:tracePt t="21304" x="5132388" y="6092825"/>
          <p14:tracePt t="21312" x="4613275" y="6092825"/>
          <p14:tracePt t="21320" x="4095750" y="6092825"/>
          <p14:tracePt t="21328" x="3602038" y="6110288"/>
          <p14:tracePt t="21336" x="3279775" y="6110288"/>
          <p14:tracePt t="21342" x="3041650" y="6110288"/>
          <p14:tracePt t="21352" x="2914650" y="6084888"/>
          <p14:tracePt t="21358" x="2863850" y="6067425"/>
          <p14:tracePt t="21366" x="2838450" y="6059488"/>
          <p14:tracePt t="21399" x="2838450" y="6049963"/>
          <p14:tracePt t="21410" x="2820988" y="6042025"/>
          <p14:tracePt t="21417" x="2786063" y="6034088"/>
          <p14:tracePt t="21424" x="2719388" y="6024563"/>
          <p14:tracePt t="21433" x="2633663" y="6024563"/>
          <p14:tracePt t="21440" x="2489200" y="6024563"/>
          <p14:tracePt t="21448" x="2293938" y="6042025"/>
          <p14:tracePt t="21457" x="2012950" y="6076950"/>
          <p14:tracePt t="21464" x="1708150" y="6127750"/>
          <p14:tracePt t="21473" x="1409700" y="6161088"/>
          <p14:tracePt t="21480" x="1104900" y="6194425"/>
          <p14:tracePt t="21488" x="806450" y="6229350"/>
          <p14:tracePt t="21494" x="476250" y="6280150"/>
          <p14:tracePt t="21503" x="169863" y="6313488"/>
          <p14:tracePt t="21745" x="93663" y="6713538"/>
          <p14:tracePt t="21753" x="152400" y="6738938"/>
          <p14:tracePt t="21760" x="212725" y="6738938"/>
          <p14:tracePt t="21768" x="271463" y="6746875"/>
          <p14:tracePt t="21776" x="296863" y="6746875"/>
          <p14:tracePt t="21785" x="322263" y="6746875"/>
          <p14:tracePt t="21790" x="339725" y="6746875"/>
          <p14:tracePt t="21798" x="347663" y="6746875"/>
          <p14:tracePt t="21806" x="365125" y="6746875"/>
          <p14:tracePt t="21814" x="382588" y="6738938"/>
          <p14:tracePt t="21823" x="400050" y="6731000"/>
          <p14:tracePt t="21830" x="433388" y="6721475"/>
          <p14:tracePt t="21839" x="492125" y="6713538"/>
          <p14:tracePt t="21846" x="560388" y="6696075"/>
          <p14:tracePt t="21855" x="646113" y="6680200"/>
          <p14:tracePt t="21860" x="747713" y="6662738"/>
          <p14:tracePt t="21869" x="831850" y="6637338"/>
          <p14:tracePt t="21876" x="917575" y="6611938"/>
          <p14:tracePt t="21885" x="1011238" y="6594475"/>
          <p14:tracePt t="21902" x="1130300" y="6551613"/>
          <p14:tracePt t="21908" x="1163638" y="6535738"/>
          <p14:tracePt t="21920" x="1181100" y="6526213"/>
          <p14:tracePt t="21924" x="1198563" y="6510338"/>
          <p14:tracePt t="21933" x="1223963" y="6492875"/>
          <p14:tracePt t="21939" x="1239838" y="6492875"/>
          <p14:tracePt t="21946" x="1265238" y="6483350"/>
          <p14:tracePt t="21954" x="1308100" y="6467475"/>
          <p14:tracePt t="21963" x="1358900" y="6450013"/>
          <p14:tracePt t="21970" x="1419225" y="6450013"/>
          <p14:tracePt t="21978" x="1477963" y="6432550"/>
          <p14:tracePt t="21986" x="1538288" y="6424613"/>
          <p14:tracePt t="21994" x="1571625" y="6416675"/>
          <p14:tracePt t="22003" x="1606550" y="6407150"/>
          <p14:tracePt t="22010" x="1622425" y="6399213"/>
          <p14:tracePt t="22018" x="1639888" y="6399213"/>
          <p14:tracePt t="22024" x="1657350" y="6391275"/>
          <p14:tracePt t="22040" x="1673225" y="6381750"/>
          <p14:tracePt t="22048" x="1682750" y="6381750"/>
          <p14:tracePt t="22057" x="1716088" y="6373813"/>
          <p14:tracePt t="22064" x="1749425" y="6373813"/>
          <p14:tracePt t="22073" x="1792288" y="6373813"/>
          <p14:tracePt t="22080" x="1852613" y="6373813"/>
          <p14:tracePt t="22086" x="1911350" y="6373813"/>
          <p14:tracePt t="22094" x="1954213" y="6373813"/>
          <p14:tracePt t="22102" x="1997075" y="6365875"/>
          <p14:tracePt t="22110" x="2022475" y="6365875"/>
          <p14:tracePt t="22118" x="2038350" y="6365875"/>
          <p14:tracePt t="22126" x="2055813" y="6365875"/>
          <p14:tracePt t="22135" x="2073275" y="6365875"/>
          <p14:tracePt t="22151" x="2090738" y="6365875"/>
          <p14:tracePt t="22156" x="2116138" y="6365875"/>
          <p14:tracePt t="22164" x="2124075" y="6365875"/>
          <p14:tracePt t="22173" x="2157413" y="6365875"/>
          <p14:tracePt t="22180" x="2182813" y="6365875"/>
          <p14:tracePt t="22189" x="2208213" y="6365875"/>
          <p14:tracePt t="22196" x="2225675" y="6365875"/>
          <p14:tracePt t="22204" x="2251075" y="6365875"/>
          <p14:tracePt t="22213" x="2260600" y="6365875"/>
          <p14:tracePt t="22220" x="2268538" y="6365875"/>
          <p14:tracePt t="22228" x="2286000" y="6365875"/>
          <p14:tracePt t="22246" x="2293938" y="6373813"/>
          <p14:tracePt t="22255" x="2301875" y="6373813"/>
          <p14:tracePt t="22263" x="2319338" y="6391275"/>
          <p14:tracePt t="22271" x="2344738" y="6399213"/>
          <p14:tracePt t="22278" x="2387600" y="6416675"/>
          <p14:tracePt t="22286" x="2446338" y="6424613"/>
          <p14:tracePt t="22294" x="2497138" y="6442075"/>
          <p14:tracePt t="22303" x="2557463" y="6450013"/>
          <p14:tracePt t="22310" x="2600325" y="6450013"/>
          <p14:tracePt t="22318" x="2625725" y="6450013"/>
          <p14:tracePt t="22324" x="2633663" y="6450013"/>
          <p14:tracePt t="22333" x="2641600" y="6450013"/>
          <p14:tracePt t="22344" x="2651125" y="6450013"/>
          <p14:tracePt t="22398" x="2659063" y="6450013"/>
          <p14:tracePt t="22406" x="2676525" y="6442075"/>
          <p14:tracePt t="22414" x="2693988" y="6424613"/>
          <p14:tracePt t="22423" x="2727325" y="6407150"/>
          <p14:tracePt t="22431" x="2770188" y="6391275"/>
          <p14:tracePt t="22439" x="2828925" y="6373813"/>
          <p14:tracePt t="22446" x="2897188" y="6348413"/>
          <p14:tracePt t="22455" x="2955925" y="6330950"/>
          <p14:tracePt t="22460" x="3033713" y="6305550"/>
          <p14:tracePt t="22469" x="3100388" y="6288088"/>
          <p14:tracePt t="22477" x="3178175" y="6262688"/>
          <p14:tracePt t="22484" x="3254375" y="6246813"/>
          <p14:tracePt t="22493" x="3330575" y="6221413"/>
          <p14:tracePt t="22501" x="3398838" y="6203950"/>
          <p14:tracePt t="22508" x="3492500" y="6169025"/>
          <p14:tracePt t="22518" x="3551238" y="6153150"/>
          <p14:tracePt t="22525" x="3627438" y="6127750"/>
          <p14:tracePt t="22530" x="3687763" y="6118225"/>
          <p14:tracePt t="22539" x="3729038" y="6118225"/>
          <p14:tracePt t="22546" x="3756025" y="6118225"/>
          <p14:tracePt t="22555" x="3763963" y="6118225"/>
          <p14:tracePt t="22562" x="3781425" y="6118225"/>
          <p14:tracePt t="22571" x="3789363" y="6118225"/>
          <p14:tracePt t="22578" x="3797300" y="6118225"/>
          <p14:tracePt t="22586" x="3806825" y="6127750"/>
          <p14:tracePt t="22594" x="3822700" y="6143625"/>
          <p14:tracePt t="22603" x="3822700" y="6153150"/>
          <p14:tracePt t="22608" x="3840163" y="6161088"/>
          <p14:tracePt t="22618" x="3848100" y="6178550"/>
          <p14:tracePt t="22625" x="3857625" y="6186488"/>
          <p14:tracePt t="22640" x="3865563" y="6194425"/>
          <p14:tracePt t="22649" x="3873500" y="6211888"/>
          <p14:tracePt t="22656" x="3890963" y="6229350"/>
          <p14:tracePt t="22664" x="3908425" y="6246813"/>
          <p14:tracePt t="22672" x="3925888" y="6280150"/>
          <p14:tracePt t="22678" x="3925888" y="6297613"/>
          <p14:tracePt t="22686" x="3925888" y="6313488"/>
          <p14:tracePt t="22695" x="3933825" y="6323013"/>
          <p14:tracePt t="22937" x="3933825" y="6313488"/>
          <p14:tracePt t="23064" x="3916363" y="6313488"/>
          <p14:tracePt t="23072" x="3908425" y="6323013"/>
          <p14:tracePt t="23080" x="3900488" y="6323013"/>
          <p14:tracePt t="23409" x="3883025" y="6330950"/>
          <p14:tracePt t="23416" x="3832225" y="6338888"/>
          <p14:tracePt t="23424" x="3781425" y="6348413"/>
          <p14:tracePt t="23430" x="3763963" y="6356350"/>
          <p14:tracePt t="23438" x="3746500" y="6356350"/>
          <p14:tracePt t="23447" x="3729038" y="6365875"/>
          <p14:tracePt t="23455" x="3721100" y="6365875"/>
          <p14:tracePt t="23463" x="3713163" y="6365875"/>
          <p14:tracePt t="23471" x="3695700" y="6373813"/>
          <p14:tracePt t="23478" x="3687763" y="6381750"/>
          <p14:tracePt t="23486" x="3670300" y="6381750"/>
          <p14:tracePt t="23494" x="3652838" y="6391275"/>
          <p14:tracePt t="23503" x="3644900" y="6399213"/>
          <p14:tracePt t="23510" x="3627438" y="6407150"/>
          <p14:tracePt t="23516" x="3611563" y="6407150"/>
          <p14:tracePt t="23524" x="3602038" y="6416675"/>
          <p14:tracePt t="23534" x="3586163" y="6424613"/>
          <p14:tracePt t="23540" x="3568700" y="6424613"/>
          <p14:tracePt t="23551" x="3559175" y="6432550"/>
          <p14:tracePt t="23556" x="3543300" y="6432550"/>
          <p14:tracePt t="23565" x="3508375" y="6442075"/>
          <p14:tracePt t="23573" x="3482975" y="6450013"/>
          <p14:tracePt t="23580" x="3441700" y="6457950"/>
          <p14:tracePt t="23587" x="3381375" y="6475413"/>
          <p14:tracePt t="23594" x="3322638" y="6483350"/>
          <p14:tracePt t="23603" x="3262313" y="6500813"/>
          <p14:tracePt t="23610" x="3203575" y="6518275"/>
          <p14:tracePt t="23618" x="3143250" y="6518275"/>
          <p14:tracePt t="23626" x="3084513" y="6518275"/>
          <p14:tracePt t="23634" x="3041650" y="6518275"/>
          <p14:tracePt t="23643" x="3008313" y="6518275"/>
          <p14:tracePt t="23651" x="2998788" y="6518275"/>
          <p14:tracePt t="23658" x="2990850" y="6510338"/>
          <p14:tracePt t="23665" x="2973388" y="6510338"/>
          <p14:tracePt t="23673" x="2965450" y="6500813"/>
          <p14:tracePt t="23688" x="2955925" y="6500813"/>
          <p14:tracePt t="23696" x="2947988" y="6492875"/>
          <p14:tracePt t="23712" x="2940050" y="6483350"/>
          <p14:tracePt t="23728" x="2930525" y="6483350"/>
          <p14:tracePt t="23738" x="2922588" y="6475413"/>
          <p14:tracePt t="23762" x="2922588" y="6467475"/>
          <p14:tracePt t="23783" x="2914650" y="6467475"/>
          <p14:tracePt t="23790" x="2914650" y="6450013"/>
          <p14:tracePt t="23800" x="2905125" y="6450013"/>
          <p14:tracePt t="23806" x="2905125" y="6442075"/>
          <p14:tracePt t="23849" x="2914650" y="6442075"/>
          <p14:tracePt t="23857" x="2914650" y="6432550"/>
          <p14:tracePt t="23865" x="2922588" y="6424613"/>
          <p14:tracePt t="23872" x="2940050" y="6424613"/>
          <p14:tracePt t="23886" x="2955925" y="6424613"/>
          <p14:tracePt t="23894" x="2965450" y="6424613"/>
          <p14:tracePt t="23902" x="2982913" y="6424613"/>
          <p14:tracePt t="23910" x="3008313" y="6424613"/>
          <p14:tracePt t="23918" x="3041650" y="6424613"/>
          <p14:tracePt t="23926" x="3059113" y="6442075"/>
          <p14:tracePt t="23935" x="3084513" y="6457950"/>
          <p14:tracePt t="23943" x="3100388" y="6475413"/>
          <p14:tracePt t="23951" x="3117850" y="6483350"/>
          <p14:tracePt t="23959" x="3117850" y="6492875"/>
          <p14:tracePt t="24165" x="3127375" y="6492875"/>
          <p14:tracePt t="24186" x="3135313" y="6492875"/>
          <p14:tracePt t="24215" x="3143250" y="6492875"/>
          <p14:tracePt t="24235" x="3152775" y="6492875"/>
          <p14:tracePt t="24243" x="3160713" y="6492875"/>
          <p14:tracePt t="25333" x="3178175" y="6492875"/>
          <p14:tracePt t="25340" x="3186113" y="6483350"/>
          <p14:tracePt t="25348" x="3186113" y="6475413"/>
          <p14:tracePt t="25365" x="3194050" y="6475413"/>
          <p14:tracePt t="25461" x="3203575" y="6475413"/>
          <p14:tracePt t="27035" x="3211513" y="6475413"/>
          <p14:tracePt t="27043" x="3228975" y="6475413"/>
          <p14:tracePt t="27050" x="3262313" y="6475413"/>
          <p14:tracePt t="27058" x="3305175" y="6475413"/>
          <p14:tracePt t="27066" x="3330575" y="6475413"/>
          <p14:tracePt t="27074" x="3381375" y="6483350"/>
          <p14:tracePt t="27083" x="3424238" y="6492875"/>
          <p14:tracePt t="27090" x="3482975" y="6492875"/>
          <p14:tracePt t="27099" x="3525838" y="6500813"/>
          <p14:tracePt t="27104" x="3586163" y="6500813"/>
          <p14:tracePt t="27113" x="3644900" y="6510338"/>
          <p14:tracePt t="27120" x="3703638" y="6510338"/>
          <p14:tracePt t="27130" x="3763963" y="6510338"/>
          <p14:tracePt t="27136" x="3832225" y="6510338"/>
          <p14:tracePt t="27145" x="3890963" y="6518275"/>
          <p14:tracePt t="27152" x="3933825" y="6518275"/>
          <p14:tracePt t="27160" x="3992563" y="6535738"/>
          <p14:tracePt t="27168" x="4052888" y="6543675"/>
          <p14:tracePt t="27180" x="4129088" y="6551613"/>
          <p14:tracePt t="27182" x="4205288" y="6577013"/>
          <p14:tracePt t="27190" x="4291013" y="6594475"/>
          <p14:tracePt t="27198" x="4375150" y="6619875"/>
          <p14:tracePt t="27206" x="4468813" y="6637338"/>
          <p14:tracePt t="27215" x="4554538" y="6662738"/>
          <p14:tracePt t="27223" x="4638675" y="6662738"/>
          <p14:tracePt t="27231" x="4724400" y="6670675"/>
          <p14:tracePt t="27238" x="4800600" y="6680200"/>
          <p14:tracePt t="27247" x="4884738" y="6680200"/>
          <p14:tracePt t="27253" x="4953000" y="6680200"/>
          <p14:tracePt t="27260" x="5013325" y="6696075"/>
          <p14:tracePt t="27268" x="5089525" y="6705600"/>
          <p14:tracePt t="27276" x="5157788" y="6713538"/>
          <p14:tracePt t="27284" x="5224463" y="6731000"/>
          <p14:tracePt t="27292" x="5284788" y="6756400"/>
          <p14:tracePt t="27300" x="5343525" y="6772275"/>
          <p14:tracePt t="27308" x="5403850" y="6781800"/>
          <p14:tracePt t="27317" x="5454650" y="6807200"/>
          <p14:tracePt t="27322" x="5497513" y="6815138"/>
          <p14:tracePt t="27331" x="5513388" y="6815138"/>
          <p14:tracePt t="27338" x="5522913" y="6815138"/>
          <p14:tracePt t="27346" x="5530850" y="6815138"/>
          <p14:tracePt t="27354" x="5548313" y="6815138"/>
          <p14:tracePt t="27449" x="5556250" y="6815138"/>
          <p14:tracePt t="27456" x="5573713" y="6815138"/>
          <p14:tracePt t="27464" x="5581650" y="6807200"/>
          <p14:tracePt t="27472" x="5599113" y="6799263"/>
          <p14:tracePt t="27479" x="5616575" y="6799263"/>
          <p14:tracePt t="27486" x="5624513" y="6789738"/>
          <p14:tracePt t="27495" x="5641975" y="6789738"/>
          <p14:tracePt t="27502" x="5667375" y="6789738"/>
          <p14:tracePt t="27510" x="5692775" y="6781800"/>
          <p14:tracePt t="27518" x="5726113" y="6772275"/>
          <p14:tracePt t="27526" x="5751513" y="6764338"/>
          <p14:tracePt t="27535" x="5776913" y="6756400"/>
          <p14:tracePt t="27543" x="5802313" y="6746875"/>
          <p14:tracePt t="27548" x="5837238" y="6731000"/>
          <p14:tracePt t="27556" x="5853113" y="6721475"/>
          <p14:tracePt t="27564" x="5888038" y="6705600"/>
          <p14:tracePt t="27573" x="5921375" y="6696075"/>
          <p14:tracePt t="27580" x="5956300" y="6688138"/>
          <p14:tracePt t="27588" x="5989638" y="6680200"/>
          <p14:tracePt t="27597" x="6007100" y="6670675"/>
          <p14:tracePt t="27604" x="6015038" y="6670675"/>
          <p14:tracePt t="27613" x="6032500" y="6670675"/>
          <p14:tracePt t="27839" x="6040438" y="6662738"/>
          <p14:tracePt t="27848" x="6049963" y="6662738"/>
          <p14:tracePt t="27856" x="6057900" y="6654800"/>
          <p14:tracePt t="27865" x="6075363" y="6645275"/>
          <p14:tracePt t="27872" x="6091238" y="6645275"/>
          <p14:tracePt t="27880" x="6100763" y="6637338"/>
          <p14:tracePt t="27896" x="6159500" y="6619875"/>
          <p14:tracePt t="27904" x="6194425" y="6611938"/>
          <p14:tracePt t="27913" x="6235700" y="6602413"/>
          <p14:tracePt t="27918" x="6296025" y="6594475"/>
          <p14:tracePt t="27926" x="6329363" y="6594475"/>
          <p14:tracePt t="27934" x="6364288" y="6586538"/>
          <p14:tracePt t="27942" x="6389688" y="6586538"/>
          <p14:tracePt t="27950" x="6397625" y="6586538"/>
          <p14:tracePt t="27958" x="6415088" y="6586538"/>
          <p14:tracePt t="27967" x="6423025" y="6586538"/>
          <p14:tracePt t="27974" x="6430963" y="6586538"/>
          <p14:tracePt t="27983" x="6440488" y="6586538"/>
          <p14:tracePt t="27996" x="6448425" y="6586538"/>
          <p14:tracePt t="28009" x="6456363" y="6586538"/>
          <p14:tracePt t="28017" x="6465888" y="6586538"/>
          <p14:tracePt t="28033" x="6483350" y="6586538"/>
          <p14:tracePt t="28040" x="6499225" y="6594475"/>
          <p14:tracePt t="28049" x="6508750" y="6594475"/>
          <p14:tracePt t="28056" x="6534150" y="6602413"/>
          <p14:tracePt t="28064" x="6584950" y="6602413"/>
          <p14:tracePt t="28070" x="6643688" y="6611938"/>
          <p14:tracePt t="28079" x="6704013" y="6611938"/>
          <p14:tracePt t="28086" x="6762750" y="6611938"/>
          <p14:tracePt t="28095" x="6823075" y="6611938"/>
          <p14:tracePt t="28103" x="6848475" y="6611938"/>
          <p14:tracePt t="28111" x="6873875" y="6611938"/>
          <p14:tracePt t="28118" x="6889750" y="6611938"/>
          <p14:tracePt t="28126" x="6899275" y="6611938"/>
          <p14:tracePt t="28134" x="6915150" y="6611938"/>
          <p14:tracePt t="28157" x="6924675" y="6611938"/>
          <p14:tracePt t="28168" x="6932613" y="6611938"/>
          <p14:tracePt t="28177" x="6942138" y="6611938"/>
          <p14:tracePt t="28197" x="6950075" y="6611938"/>
          <p14:tracePt t="28204" x="6958013" y="6611938"/>
          <p14:tracePt t="28222" x="6967538" y="6611938"/>
          <p14:tracePt t="28230" x="6975475" y="6611938"/>
          <p14:tracePt t="28238" x="6983413" y="6611938"/>
          <p14:tracePt t="28246" x="6992938" y="6611938"/>
          <p14:tracePt t="28254" x="7008813" y="6611938"/>
          <p14:tracePt t="28263" x="7018338" y="6602413"/>
          <p14:tracePt t="28270" x="7034213" y="6602413"/>
          <p14:tracePt t="28278" x="7051675" y="6602413"/>
          <p14:tracePt t="28287" x="7059613" y="6602413"/>
          <p14:tracePt t="28293" x="7094538" y="6602413"/>
          <p14:tracePt t="28300" x="7127875" y="6602413"/>
          <p14:tracePt t="28308" x="7153275" y="6602413"/>
          <p14:tracePt t="28317" x="7213600" y="6602413"/>
          <p14:tracePt t="28324" x="7264400" y="6602413"/>
          <p14:tracePt t="28333" x="7323138" y="6602413"/>
          <p14:tracePt t="28340" x="7383463" y="6602413"/>
          <p14:tracePt t="28348" x="7442200" y="6602413"/>
          <p14:tracePt t="28356" x="7502525" y="6602413"/>
          <p14:tracePt t="28363" x="7561263" y="6594475"/>
          <p14:tracePt t="28370" x="7604125" y="6594475"/>
          <p14:tracePt t="28379" x="7629525" y="6586538"/>
          <p14:tracePt t="28386" x="7637463" y="6586538"/>
          <p14:tracePt t="28395" x="7654925" y="6586538"/>
          <p14:tracePt t="28473" x="7662863" y="6586538"/>
          <p14:tracePt t="28484" x="7672388" y="6586538"/>
          <p14:tracePt t="28493" x="7680325" y="6586538"/>
          <p14:tracePt t="28500" x="7688263" y="6586538"/>
          <p14:tracePt t="28508" x="7705725" y="6586538"/>
          <p14:tracePt t="28514" x="7715250" y="6586538"/>
          <p14:tracePt t="28523" x="7731125" y="6586538"/>
          <p14:tracePt t="28530" x="7740650" y="6586538"/>
          <p14:tracePt t="28542" x="7748588" y="6586538"/>
          <p14:tracePt t="28554" x="7756525" y="6586538"/>
          <p14:tracePt t="28695" x="7766050" y="6586538"/>
          <p14:tracePt t="28722" x="7766050" y="6577013"/>
          <p14:tracePt t="28862" x="7740650" y="6586538"/>
          <p14:tracePt t="28870" x="7705725" y="6602413"/>
          <p14:tracePt t="28879" x="7646988" y="6611938"/>
          <p14:tracePt t="28884" x="7586663" y="6619875"/>
          <p14:tracePt t="28893" x="7502525" y="6645275"/>
          <p14:tracePt t="28900" x="7416800" y="6670675"/>
          <p14:tracePt t="28908" x="7297738" y="6670675"/>
          <p14:tracePt t="28916" x="7162800" y="6680200"/>
          <p14:tracePt t="28924" x="7018338" y="6680200"/>
          <p14:tracePt t="28933" x="6848475" y="6680200"/>
          <p14:tracePt t="28940" x="6618288" y="6680200"/>
          <p14:tracePt t="28949" x="6380163" y="6670675"/>
          <p14:tracePt t="28956" x="6108700" y="6680200"/>
          <p14:tracePt t="28963" x="5776913" y="6713538"/>
          <p14:tracePt t="28970" x="5437188" y="6713538"/>
          <p14:tracePt t="28979" x="5046663" y="6746875"/>
          <p14:tracePt t="28986" x="4638675" y="6789738"/>
          <p14:tracePt t="28995" x="4222750" y="6824663"/>
          <p14:tracePt t="29003" x="3789363" y="6824663"/>
          <p14:tracePt t="29011" x="3414713" y="6824663"/>
          <p14:tracePt t="29018" x="3100388" y="6824663"/>
          <p14:tracePt t="29028" x="2863850" y="6824663"/>
          <p14:tracePt t="29033" x="2709863" y="6824663"/>
          <p14:tracePt t="29040" x="2625725" y="6824663"/>
          <p14:tracePt t="29049" x="2574925" y="6815138"/>
          <p14:tracePt t="29056" x="2557463" y="6807200"/>
          <p14:tracePt t="29077" x="2557463" y="6799263"/>
          <p14:tracePt t="29111" x="2557463" y="6789738"/>
          <p14:tracePt t="29122" x="2557463" y="6781800"/>
          <p14:tracePt t="29142" x="2557463" y="6772275"/>
          <p14:tracePt t="29158" x="2557463" y="6764338"/>
          <p14:tracePt t="29167" x="2557463" y="6756400"/>
          <p14:tracePt t="29181" x="2557463" y="6746875"/>
          <p14:tracePt t="29188" x="2565400" y="6738938"/>
          <p14:tracePt t="29196" x="2574925" y="6738938"/>
          <p14:tracePt t="29204" x="2590800" y="6731000"/>
          <p14:tracePt t="29213" x="2608263" y="6713538"/>
          <p14:tracePt t="29220" x="2625725" y="6705600"/>
          <p14:tracePt t="29229" x="2633663" y="6688138"/>
          <p14:tracePt t="29236" x="2651125" y="6680200"/>
          <p14:tracePt t="29245" x="2668588" y="6680200"/>
          <p14:tracePt t="29253" x="2684463" y="6680200"/>
          <p14:tracePt t="29258" x="2709863" y="6680200"/>
          <p14:tracePt t="29266" x="2727325" y="6670675"/>
          <p14:tracePt t="29274" x="2735263" y="6670675"/>
          <p14:tracePt t="29282" x="2752725" y="6670675"/>
          <p14:tracePt t="29290" x="2760663" y="6670675"/>
          <p14:tracePt t="29299" x="2770188" y="6670675"/>
          <p14:tracePt t="29306" x="2786063" y="6670675"/>
          <p14:tracePt t="29314" x="2795588" y="6670675"/>
          <p14:tracePt t="29323" x="2811463" y="6680200"/>
          <p14:tracePt t="29329" x="2846388" y="6696075"/>
          <p14:tracePt t="29336" x="2897188" y="6721475"/>
          <p14:tracePt t="29344" x="2955925" y="6738938"/>
          <p14:tracePt t="29353" x="3016250" y="6756400"/>
          <p14:tracePt t="29361" x="3084513" y="6781800"/>
          <p14:tracePt t="29368" x="3143250" y="6799263"/>
          <p14:tracePt t="29377" x="3186113" y="6815138"/>
          <p14:tracePt t="29384" x="3219450" y="6824663"/>
          <p14:tracePt t="29393" x="3236913" y="6824663"/>
          <p14:tracePt t="29401" x="3244850" y="6824663"/>
          <p14:tracePt t="29406" x="3254375" y="6824663"/>
          <p14:tracePt t="29415" x="3262313" y="6824663"/>
          <p14:tracePt t="29529" x="3270250" y="6824663"/>
          <p14:tracePt t="29637" x="3279775" y="6824663"/>
          <p14:tracePt t="29645" x="3287713" y="6824663"/>
          <p14:tracePt t="29665" x="3297238" y="6824663"/>
          <p14:tracePt t="29677" x="3305175" y="6824663"/>
          <p14:tracePt t="29684" x="3313113" y="6824663"/>
          <p14:tracePt t="29694" x="3313113" y="6832600"/>
          <p14:tracePt t="29706" x="3330575" y="6832600"/>
          <p14:tracePt t="29714" x="3338513" y="6832600"/>
          <p14:tracePt t="29722" x="3355975" y="6832600"/>
          <p14:tracePt t="29730" x="3373438" y="6832600"/>
          <p14:tracePt t="29738" x="3381375" y="6832600"/>
          <p14:tracePt t="29746" x="3389313" y="6832600"/>
          <p14:tracePt t="29754" x="3398838" y="6832600"/>
          <p14:tracePt t="29762" x="3414713" y="6832600"/>
          <p14:tracePt t="29770" x="3432175" y="6832600"/>
          <p14:tracePt t="29778" x="3457575" y="6832600"/>
          <p14:tracePt t="29784" x="3492500" y="6832600"/>
          <p14:tracePt t="29794" x="3533775" y="6832600"/>
          <p14:tracePt t="29800" x="3576638" y="6840538"/>
          <p14:tracePt t="29809" x="3627438" y="6840538"/>
          <p14:tracePt t="29817" x="3670300" y="6840538"/>
          <p14:tracePt t="29825" x="3687763" y="6840538"/>
          <p14:tracePt t="29833" x="3703638" y="6840538"/>
          <p14:tracePt t="29840" x="3721100" y="6840538"/>
          <p14:tracePt t="29848" x="3729038" y="6840538"/>
          <p14:tracePt t="29854" x="3738563" y="6840538"/>
          <p14:tracePt t="29863" x="3746500" y="6840538"/>
          <p14:tracePt t="30011" x="3756025" y="6840538"/>
          <p14:tracePt t="30038" x="3763963" y="6840538"/>
          <p14:tracePt t="30054" x="3771900" y="6840538"/>
          <p14:tracePt t="30070" x="3789363" y="6840538"/>
          <p14:tracePt t="30077" x="3797300" y="6840538"/>
          <p14:tracePt t="30084" x="3814763" y="6840538"/>
          <p14:tracePt t="30094" x="3840163" y="6832600"/>
          <p14:tracePt t="30100" x="3883025" y="6832600"/>
          <p14:tracePt t="30109" x="3925888" y="6832600"/>
          <p14:tracePt t="30116" x="3959225" y="6832600"/>
          <p14:tracePt t="30124" x="3984625" y="6832600"/>
          <p14:tracePt t="30133" x="4017963" y="6824663"/>
          <p14:tracePt t="30140" x="4035425" y="6824663"/>
          <p14:tracePt t="30160" x="4070350" y="6824663"/>
          <p14:tracePt t="30163" x="4086225" y="6824663"/>
          <p14:tracePt t="30175" x="4095750" y="6815138"/>
          <p14:tracePt t="30467" x="4111625" y="6807200"/>
          <p14:tracePt t="30475" x="4162425" y="6799263"/>
          <p14:tracePt t="30482" x="4240213" y="6789738"/>
          <p14:tracePt t="30490" x="4341813" y="6764338"/>
          <p14:tracePt t="30499" x="4486275" y="6756400"/>
          <p14:tracePt t="30506" x="4621213" y="6731000"/>
          <p14:tracePt t="30515" x="4765675" y="6731000"/>
          <p14:tracePt t="30523" x="4902200" y="6731000"/>
          <p14:tracePt t="30528" x="5029200" y="6731000"/>
          <p14:tracePt t="30536" x="5132388" y="6731000"/>
          <p14:tracePt t="30544" x="5208588" y="6731000"/>
          <p14:tracePt t="30553" x="5233988" y="6731000"/>
          <p14:tracePt t="30561" x="5249863" y="6731000"/>
          <p14:tracePt t="30631" x="5259388" y="6738938"/>
          <p14:tracePt t="30837" x="5259388" y="6746875"/>
          <p14:tracePt t="30853" x="5267325" y="6746875"/>
          <p14:tracePt t="30860" x="5267325" y="6756400"/>
          <p14:tracePt t="30868" x="5276850" y="6764338"/>
          <p14:tracePt t="30876" x="5276850" y="6772275"/>
          <p14:tracePt t="30893" x="5276850" y="6781800"/>
          <p14:tracePt t="30900" x="5284788" y="6789738"/>
          <p14:tracePt t="30906" x="5284788" y="6799263"/>
          <p14:tracePt t="30914" x="5292725" y="6807200"/>
          <p14:tracePt t="30923" x="5292725" y="6815138"/>
          <p14:tracePt t="30930" x="5302250" y="6832600"/>
          <p14:tracePt t="30938" x="5302250" y="6850063"/>
          <p14:tracePt t="31379" x="7069138" y="6764338"/>
          <p14:tracePt t="31386" x="7442200" y="6696075"/>
          <p14:tracePt t="31394" x="7926388" y="6569075"/>
          <p14:tracePt t="31403" x="8529638" y="6399213"/>
          <p14:tracePt t="31410" x="9132888" y="6229350"/>
          <p14:tracePt t="31416" x="9761538" y="6049963"/>
          <p14:tracePt t="31426" x="10425113" y="5854700"/>
          <p14:tracePt t="31433" x="11087100" y="5608638"/>
          <p14:tracePt t="31441" x="11690350" y="5413375"/>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2A20A6-F3C1-5921-8DAA-FF0409E96046}"/>
              </a:ext>
            </a:extLst>
          </p:cNvPr>
          <p:cNvSpPr txBox="1"/>
          <p:nvPr/>
        </p:nvSpPr>
        <p:spPr>
          <a:xfrm>
            <a:off x="1030941" y="2551837"/>
            <a:ext cx="9135036" cy="1754326"/>
          </a:xfrm>
          <a:prstGeom prst="rect">
            <a:avLst/>
          </a:prstGeom>
          <a:noFill/>
        </p:spPr>
        <p:txBody>
          <a:bodyPr wrap="square">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Most Popular books for different publication centuries</a:t>
            </a:r>
          </a:p>
        </p:txBody>
      </p:sp>
      <p:pic>
        <p:nvPicPr>
          <p:cNvPr id="2" name="Audio 1">
            <a:hlinkClick r:id="" action="ppaction://media"/>
            <a:extLst>
              <a:ext uri="{FF2B5EF4-FFF2-40B4-BE49-F238E27FC236}">
                <a16:creationId xmlns:a16="http://schemas.microsoft.com/office/drawing/2014/main" id="{E3F45A6B-2668-A920-3098-7250D75CB38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50634867"/>
      </p:ext>
    </p:extLst>
  </p:cSld>
  <p:clrMapOvr>
    <a:masterClrMapping/>
  </p:clrMapOvr>
  <mc:AlternateContent xmlns:mc="http://schemas.openxmlformats.org/markup-compatibility/2006">
    <mc:Choice xmlns:p14="http://schemas.microsoft.com/office/powerpoint/2010/main" Requires="p14">
      <p:transition spd="slow" p14:dur="2000" advTm="7161"/>
    </mc:Choice>
    <mc:Fallback>
      <p:transition spd="slow" advTm="7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06DD6D8E-F377-D2AA-AF12-93AE646E4E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8095" y="1246094"/>
            <a:ext cx="6660778" cy="42134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05D07E-CF67-51C1-E744-1C32FFC91CF0}"/>
              </a:ext>
            </a:extLst>
          </p:cNvPr>
          <p:cNvSpPr txBox="1"/>
          <p:nvPr/>
        </p:nvSpPr>
        <p:spPr>
          <a:xfrm>
            <a:off x="2393578" y="5714565"/>
            <a:ext cx="6096000" cy="646331"/>
          </a:xfrm>
          <a:prstGeom prst="rect">
            <a:avLst/>
          </a:prstGeom>
          <a:noFill/>
        </p:spPr>
        <p:txBody>
          <a:bodyPr wrap="square">
            <a:spAutoFit/>
          </a:bodyPr>
          <a:lstStyle/>
          <a:p>
            <a:r>
              <a:rPr lang="en-US" b="1" i="0" dirty="0">
                <a:solidFill>
                  <a:srgbClr val="000000"/>
                </a:solidFill>
                <a:effectLst/>
                <a:latin typeface="Helvetica Neue"/>
              </a:rPr>
              <a:t>Among the books published in 19th century, "The Red Tent" is the most popular book</a:t>
            </a:r>
            <a:endParaRPr lang="en-IN" dirty="0"/>
          </a:p>
        </p:txBody>
      </p:sp>
      <p:sp>
        <p:nvSpPr>
          <p:cNvPr id="5" name="TextBox 4">
            <a:extLst>
              <a:ext uri="{FF2B5EF4-FFF2-40B4-BE49-F238E27FC236}">
                <a16:creationId xmlns:a16="http://schemas.microsoft.com/office/drawing/2014/main" id="{B308B5D5-0F57-F9C8-C28F-83526F17543C}"/>
              </a:ext>
            </a:extLst>
          </p:cNvPr>
          <p:cNvSpPr txBox="1"/>
          <p:nvPr/>
        </p:nvSpPr>
        <p:spPr>
          <a:xfrm>
            <a:off x="1909484" y="344704"/>
            <a:ext cx="7064188" cy="646331"/>
          </a:xfrm>
          <a:prstGeom prst="rect">
            <a:avLst/>
          </a:prstGeom>
          <a:noFill/>
        </p:spPr>
        <p:txBody>
          <a:bodyPr wrap="square">
            <a:spAutoFit/>
          </a:bodyPr>
          <a:lstStyle/>
          <a:p>
            <a:r>
              <a:rPr lang="en-IN" sz="3600" b="1" dirty="0">
                <a:effectLst>
                  <a:outerShdw blurRad="38100" dist="38100" dir="2700000" algn="tl">
                    <a:srgbClr val="000000">
                      <a:alpha val="43137"/>
                    </a:srgbClr>
                  </a:outerShdw>
                </a:effectLst>
              </a:rPr>
              <a:t>Popular books of 19</a:t>
            </a:r>
            <a:r>
              <a:rPr lang="en-IN" sz="3600" b="1" baseline="30000" dirty="0">
                <a:effectLst>
                  <a:outerShdw blurRad="38100" dist="38100" dir="2700000" algn="tl">
                    <a:srgbClr val="000000">
                      <a:alpha val="43137"/>
                    </a:srgbClr>
                  </a:outerShdw>
                </a:effectLst>
              </a:rPr>
              <a:t>th</a:t>
            </a:r>
            <a:r>
              <a:rPr lang="en-IN" sz="3600" b="1" dirty="0">
                <a:effectLst>
                  <a:outerShdw blurRad="38100" dist="38100" dir="2700000" algn="tl">
                    <a:srgbClr val="000000">
                      <a:alpha val="43137"/>
                    </a:srgbClr>
                  </a:outerShdw>
                </a:effectLst>
              </a:rPr>
              <a:t> century</a:t>
            </a:r>
          </a:p>
        </p:txBody>
      </p:sp>
      <p:pic>
        <p:nvPicPr>
          <p:cNvPr id="2" name="Audio 1">
            <a:hlinkClick r:id="" action="ppaction://media"/>
            <a:extLst>
              <a:ext uri="{FF2B5EF4-FFF2-40B4-BE49-F238E27FC236}">
                <a16:creationId xmlns:a16="http://schemas.microsoft.com/office/drawing/2014/main" id="{1612A2A7-F588-F147-0830-821051BFBC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69302416"/>
      </p:ext>
    </p:extLst>
  </p:cSld>
  <p:clrMapOvr>
    <a:masterClrMapping/>
  </p:clrMapOvr>
  <mc:AlternateContent xmlns:mc="http://schemas.openxmlformats.org/markup-compatibility/2006">
    <mc:Choice xmlns:p14="http://schemas.microsoft.com/office/powerpoint/2010/main" Requires="p14">
      <p:transition spd="slow" p14:dur="2000" advTm="9321"/>
    </mc:Choice>
    <mc:Fallback>
      <p:transition spd="slow" advTm="9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01A431A9-C9A0-1DA7-C0ED-85AA0374F4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7082" y="1389249"/>
            <a:ext cx="6893859" cy="40795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7C6A28-520E-76B7-30C3-29D43CF6C394}"/>
              </a:ext>
            </a:extLst>
          </p:cNvPr>
          <p:cNvSpPr txBox="1"/>
          <p:nvPr/>
        </p:nvSpPr>
        <p:spPr>
          <a:xfrm>
            <a:off x="1757081" y="5536177"/>
            <a:ext cx="8417859" cy="1200329"/>
          </a:xfrm>
          <a:prstGeom prst="rect">
            <a:avLst/>
          </a:prstGeom>
          <a:noFill/>
        </p:spPr>
        <p:txBody>
          <a:bodyPr wrap="square">
            <a:spAutoFit/>
          </a:bodyPr>
          <a:lstStyle/>
          <a:p>
            <a:pPr algn="l">
              <a:buFont typeface="+mj-lt"/>
              <a:buAutoNum type="arabicPeriod"/>
            </a:pPr>
            <a:r>
              <a:rPr lang="en-US" b="1" i="0" dirty="0">
                <a:solidFill>
                  <a:srgbClr val="000000"/>
                </a:solidFill>
                <a:effectLst/>
                <a:latin typeface="Helvetica Neue"/>
              </a:rPr>
              <a:t>The Lovely Bones : A Novel is the most popular book among the books published in the 20th century.</a:t>
            </a:r>
            <a:endParaRPr lang="en-US" b="0" i="0" dirty="0">
              <a:solidFill>
                <a:srgbClr val="000000"/>
              </a:solidFill>
              <a:effectLst/>
              <a:latin typeface="Helvetica Neue"/>
            </a:endParaRPr>
          </a:p>
          <a:p>
            <a:pPr algn="l">
              <a:buFont typeface="+mj-lt"/>
              <a:buAutoNum type="arabicPeriod"/>
            </a:pPr>
            <a:r>
              <a:rPr lang="en-US" b="1" i="0" dirty="0">
                <a:solidFill>
                  <a:srgbClr val="000000"/>
                </a:solidFill>
                <a:effectLst/>
                <a:latin typeface="Helvetica Neue"/>
              </a:rPr>
              <a:t>The 6 books out of 10 books in the popular books of whole collection are published in 20th century</a:t>
            </a:r>
            <a:endParaRPr lang="en-US" b="0" i="0" dirty="0">
              <a:solidFill>
                <a:srgbClr val="000000"/>
              </a:solidFill>
              <a:effectLst/>
              <a:latin typeface="Helvetica Neue"/>
            </a:endParaRPr>
          </a:p>
        </p:txBody>
      </p:sp>
      <p:sp>
        <p:nvSpPr>
          <p:cNvPr id="5" name="TextBox 4">
            <a:extLst>
              <a:ext uri="{FF2B5EF4-FFF2-40B4-BE49-F238E27FC236}">
                <a16:creationId xmlns:a16="http://schemas.microsoft.com/office/drawing/2014/main" id="{6ACD5197-F817-31EB-1050-41BA0FB6BA16}"/>
              </a:ext>
            </a:extLst>
          </p:cNvPr>
          <p:cNvSpPr txBox="1"/>
          <p:nvPr/>
        </p:nvSpPr>
        <p:spPr>
          <a:xfrm>
            <a:off x="2124075" y="386039"/>
            <a:ext cx="7080436" cy="646331"/>
          </a:xfrm>
          <a:prstGeom prst="rect">
            <a:avLst/>
          </a:prstGeom>
          <a:noFill/>
        </p:spPr>
        <p:txBody>
          <a:bodyPr wrap="square">
            <a:spAutoFit/>
          </a:bodyPr>
          <a:lstStyle/>
          <a:p>
            <a:r>
              <a:rPr lang="en-IN" sz="3600" b="1" dirty="0">
                <a:effectLst>
                  <a:outerShdw blurRad="38100" dist="38100" dir="2700000" algn="tl">
                    <a:srgbClr val="000000">
                      <a:alpha val="43137"/>
                    </a:srgbClr>
                  </a:outerShdw>
                </a:effectLst>
              </a:rPr>
              <a:t>Popular books of 19</a:t>
            </a:r>
            <a:r>
              <a:rPr lang="en-IN" sz="3600" b="1" baseline="30000" dirty="0">
                <a:effectLst>
                  <a:outerShdw blurRad="38100" dist="38100" dir="2700000" algn="tl">
                    <a:srgbClr val="000000">
                      <a:alpha val="43137"/>
                    </a:srgbClr>
                  </a:outerShdw>
                </a:effectLst>
              </a:rPr>
              <a:t>th</a:t>
            </a:r>
            <a:r>
              <a:rPr lang="en-IN" sz="3600" b="1" dirty="0">
                <a:effectLst>
                  <a:outerShdw blurRad="38100" dist="38100" dir="2700000" algn="tl">
                    <a:srgbClr val="000000">
                      <a:alpha val="43137"/>
                    </a:srgbClr>
                  </a:outerShdw>
                </a:effectLst>
              </a:rPr>
              <a:t> century</a:t>
            </a:r>
          </a:p>
        </p:txBody>
      </p:sp>
      <p:pic>
        <p:nvPicPr>
          <p:cNvPr id="2" name="Audio 1">
            <a:hlinkClick r:id="" action="ppaction://media"/>
            <a:extLst>
              <a:ext uri="{FF2B5EF4-FFF2-40B4-BE49-F238E27FC236}">
                <a16:creationId xmlns:a16="http://schemas.microsoft.com/office/drawing/2014/main" id="{79CDDB06-B127-FD75-3C53-6306496A59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13626682"/>
      </p:ext>
    </p:extLst>
  </p:cSld>
  <p:clrMapOvr>
    <a:masterClrMapping/>
  </p:clrMapOvr>
  <mc:AlternateContent xmlns:mc="http://schemas.openxmlformats.org/markup-compatibility/2006">
    <mc:Choice xmlns:p14="http://schemas.microsoft.com/office/powerpoint/2010/main" Requires="p14">
      <p:transition spd="slow" p14:dur="2000" advTm="16751"/>
    </mc:Choice>
    <mc:Fallback>
      <p:transition spd="slow" advTm="16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081" x="11784013" y="1069975"/>
          <p14:tracePt t="3090" x="11512550" y="925513"/>
          <p14:tracePt t="3098" x="11231563" y="790575"/>
          <p14:tracePt t="3105" x="10934700" y="671513"/>
          <p14:tracePt t="3113" x="10612438" y="560388"/>
          <p14:tracePt t="3121" x="10306050" y="509588"/>
          <p14:tracePt t="3129" x="10110788" y="484188"/>
          <p14:tracePt t="3137" x="9983788" y="458788"/>
          <p14:tracePt t="3143" x="9915525" y="458788"/>
          <p14:tracePt t="3151" x="9872663" y="458788"/>
          <p14:tracePt t="3159" x="9839325" y="458788"/>
          <p14:tracePt t="3168" x="9829800" y="458788"/>
          <p14:tracePt t="3195" x="9821863" y="458788"/>
          <p14:tracePt t="3208" x="9812338" y="466725"/>
          <p14:tracePt t="3215" x="9804400" y="466725"/>
          <p14:tracePt t="3221" x="9753600" y="484188"/>
          <p14:tracePt t="3229" x="9685338" y="509588"/>
          <p14:tracePt t="3237" x="9583738" y="527050"/>
          <p14:tracePt t="3245" x="9472613" y="552450"/>
          <p14:tracePt t="3253" x="9345613" y="577850"/>
          <p14:tracePt t="3261" x="9183688" y="585788"/>
          <p14:tracePt t="3269" x="8997950" y="585788"/>
          <p14:tracePt t="3277" x="8699500" y="577850"/>
          <p14:tracePt t="3285" x="8410575" y="577850"/>
          <p14:tracePt t="3293" x="8029575" y="585788"/>
          <p14:tracePt t="3299" x="7672388" y="628650"/>
          <p14:tracePt t="3307" x="7264400" y="663575"/>
          <p14:tracePt t="3315" x="6881813" y="663575"/>
          <p14:tracePt t="3324" x="6567488" y="663575"/>
          <p14:tracePt t="3331" x="6338888" y="663575"/>
          <p14:tracePt t="3340" x="6176963" y="663575"/>
          <p14:tracePt t="3347" x="6091238" y="663575"/>
          <p14:tracePt t="3355" x="6065838" y="654050"/>
          <p14:tracePt t="3363" x="6065838" y="646113"/>
          <p14:tracePt t="3390" x="6075363" y="646113"/>
          <p14:tracePt t="3401" x="6083300" y="646113"/>
          <p14:tracePt t="3533" x="6083300" y="654050"/>
          <p14:tracePt t="3541" x="6083300" y="663575"/>
          <p14:tracePt t="3549" x="6083300" y="679450"/>
          <p14:tracePt t="3557" x="6083300" y="696913"/>
          <p14:tracePt t="3565" x="6083300" y="722313"/>
          <p14:tracePt t="3574" x="6083300" y="747713"/>
          <p14:tracePt t="3581" x="6091238" y="790575"/>
          <p14:tracePt t="3590" x="6108700" y="849313"/>
          <p14:tracePt t="3595" x="6126163" y="900113"/>
          <p14:tracePt t="3603" x="6142038" y="960438"/>
          <p14:tracePt t="3611" x="6167438" y="1028700"/>
          <p14:tracePt t="3619" x="6184900" y="1087438"/>
          <p14:tracePt t="3628" x="6202363" y="1147763"/>
          <p14:tracePt t="3635" x="6227763" y="1198563"/>
          <p14:tracePt t="3643" x="6245225" y="1231900"/>
          <p14:tracePt t="3651" x="6253163" y="1266825"/>
          <p14:tracePt t="3659" x="6253163" y="1292225"/>
          <p14:tracePt t="3667" x="6270625" y="1343025"/>
          <p14:tracePt t="3673" x="6270625" y="1393825"/>
          <p14:tracePt t="3681" x="6278563" y="1470025"/>
          <p14:tracePt t="3690" x="6278563" y="1571625"/>
          <p14:tracePt t="3697" x="6278563" y="1700213"/>
          <p14:tracePt t="3705" x="6278563" y="1852613"/>
          <p14:tracePt t="3713" x="6245225" y="2047875"/>
          <p14:tracePt t="3721" x="6159500" y="2336800"/>
          <p14:tracePt t="3729" x="6075363" y="2686050"/>
          <p14:tracePt t="3737" x="5964238" y="3059113"/>
          <p14:tracePt t="3743" x="5837238" y="3517900"/>
          <p14:tracePt t="3751" x="5683250" y="3960813"/>
          <p14:tracePt t="3759" x="5487988" y="4351338"/>
          <p14:tracePt t="3767" x="5292725" y="4741863"/>
          <p14:tracePt t="3775" x="5122863" y="5073650"/>
          <p14:tracePt t="3783" x="4935538" y="5413375"/>
          <p14:tracePt t="3791" x="4724400" y="5753100"/>
          <p14:tracePt t="3799" x="4579938" y="6059488"/>
          <p14:tracePt t="3807" x="4443413" y="6365875"/>
          <p14:tracePt t="3813" x="4298950" y="6662738"/>
          <p14:tracePt t="4877" x="7145338" y="6670675"/>
          <p14:tracePt t="4885" x="7137400" y="6569075"/>
          <p14:tracePt t="4893" x="7112000" y="6475413"/>
          <p14:tracePt t="4901" x="7094538" y="6416675"/>
          <p14:tracePt t="4909" x="7077075" y="6356350"/>
          <p14:tracePt t="4917" x="7051675" y="6305550"/>
          <p14:tracePt t="4925" x="7043738" y="6297613"/>
          <p14:tracePt t="4931" x="7026275" y="6272213"/>
          <p14:tracePt t="4939" x="7008813" y="6254750"/>
          <p14:tracePt t="4947" x="6992938" y="6246813"/>
          <p14:tracePt t="4956" x="6975475" y="6246813"/>
          <p14:tracePt t="4963" x="6958013" y="6237288"/>
          <p14:tracePt t="4972" x="6942138" y="6237288"/>
          <p14:tracePt t="4979" x="6932613" y="6237288"/>
          <p14:tracePt t="4988" x="6899275" y="6237288"/>
          <p14:tracePt t="4995" x="6856413" y="6237288"/>
          <p14:tracePt t="5003" x="6797675" y="6246813"/>
          <p14:tracePt t="5009" x="6719888" y="6272213"/>
          <p14:tracePt t="5017" x="6626225" y="6305550"/>
          <p14:tracePt t="5025" x="6542088" y="6348413"/>
          <p14:tracePt t="5033" x="6440488" y="6381750"/>
          <p14:tracePt t="5041" x="6321425" y="6442075"/>
          <p14:tracePt t="5049" x="6184900" y="6492875"/>
          <p14:tracePt t="5057" x="6057900" y="6561138"/>
          <p14:tracePt t="5065" x="5938838" y="6637338"/>
          <p14:tracePt t="5073" x="5794375" y="6721475"/>
          <p14:tracePt t="5079" x="5675313" y="6807200"/>
          <p14:tracePt t="6417" x="9277350" y="6840538"/>
          <p14:tracePt t="6423" x="9286875" y="6840538"/>
          <p14:tracePt t="6431" x="9294813" y="6840538"/>
          <p14:tracePt t="6439" x="9302750" y="6840538"/>
          <p14:tracePt t="6447" x="9320213" y="6832600"/>
          <p14:tracePt t="6455" x="9328150" y="6832600"/>
          <p14:tracePt t="6505" x="9328150" y="6824663"/>
          <p14:tracePt t="6797" x="9328150" y="6815138"/>
          <p14:tracePt t="6821" x="9337675" y="6815138"/>
          <p14:tracePt t="6861" x="9345613" y="6815138"/>
          <p14:tracePt t="6870" x="9353550" y="6815138"/>
          <p14:tracePt t="6875" x="9363075" y="6815138"/>
          <p14:tracePt t="6883" x="9380538" y="6807200"/>
          <p14:tracePt t="6891" x="9396413" y="6799263"/>
          <p14:tracePt t="6899" x="9405938" y="6789738"/>
          <p14:tracePt t="6907" x="9421813" y="6781800"/>
          <p14:tracePt t="6915" x="9456738" y="6764338"/>
          <p14:tracePt t="6923" x="9490075" y="6746875"/>
          <p14:tracePt t="6931" x="9523413" y="6731000"/>
          <p14:tracePt t="6939" x="9558338" y="6713538"/>
          <p14:tracePt t="6945" x="9601200" y="6696075"/>
          <p14:tracePt t="6954" x="9634538" y="6680200"/>
          <p14:tracePt t="6961" x="9642475" y="6662738"/>
          <p14:tracePt t="6970" x="9667875" y="6645275"/>
          <p14:tracePt t="6977" x="9685338" y="6627813"/>
          <p14:tracePt t="6986" x="9702800" y="6619875"/>
          <p14:tracePt t="6993" x="9720263" y="6602413"/>
          <p14:tracePt t="7001" x="9728200" y="6586538"/>
          <p14:tracePt t="7009" x="9736138" y="6569075"/>
          <p14:tracePt t="7015" x="9753600" y="6561138"/>
          <p14:tracePt t="7023" x="9771063" y="6543675"/>
          <p14:tracePt t="7031" x="9779000" y="6526213"/>
          <p14:tracePt t="7039" x="9786938" y="6510338"/>
          <p14:tracePt t="7055" x="9786938" y="6500813"/>
          <p14:tracePt t="7063" x="9796463" y="6500813"/>
          <p14:tracePt t="7071" x="9796463" y="6483350"/>
          <p14:tracePt t="7091" x="9796463" y="6467475"/>
          <p14:tracePt t="7097" x="9796463" y="6450013"/>
          <p14:tracePt t="7105" x="9786938" y="6407150"/>
          <p14:tracePt t="7113" x="9786938" y="6365875"/>
          <p14:tracePt t="7121" x="9771063" y="6305550"/>
          <p14:tracePt t="7129" x="9761538" y="6246813"/>
          <p14:tracePt t="7137" x="9753600" y="6186488"/>
          <p14:tracePt t="7145" x="9753600" y="6127750"/>
          <p14:tracePt t="7153" x="9753600" y="6084888"/>
          <p14:tracePt t="7161" x="9753600" y="6049963"/>
          <p14:tracePt t="7170" x="9753600" y="6024563"/>
          <p14:tracePt t="7187" x="9771063" y="5983288"/>
          <p14:tracePt t="7191" x="9779000" y="5965825"/>
          <p14:tracePt t="7199" x="9779000" y="5957888"/>
          <p14:tracePt t="7207" x="9779000" y="5940425"/>
          <p14:tracePt t="7215" x="9786938" y="5922963"/>
          <p14:tracePt t="7223" x="9796463" y="5915025"/>
          <p14:tracePt t="7231" x="9796463" y="5897563"/>
          <p14:tracePt t="7239" x="9812338" y="5880100"/>
          <p14:tracePt t="7245" x="9821863" y="5872163"/>
          <p14:tracePt t="7253" x="9839325" y="5854700"/>
          <p14:tracePt t="7261" x="9839325" y="5838825"/>
          <p14:tracePt t="7270" x="9855200" y="5821363"/>
          <p14:tracePt t="7277" x="9872663" y="5813425"/>
          <p14:tracePt t="7285" x="9880600" y="5795963"/>
          <p14:tracePt t="7293" x="9898063" y="5778500"/>
          <p14:tracePt t="7301" x="9898063" y="5761038"/>
          <p14:tracePt t="7309" x="9915525" y="5753100"/>
          <p14:tracePt t="7315" x="9931400" y="5735638"/>
          <p14:tracePt t="7323" x="9948863" y="5719763"/>
          <p14:tracePt t="7331" x="9974263" y="5702300"/>
          <p14:tracePt t="7339" x="9983788" y="5684838"/>
          <p14:tracePt t="7347" x="10009188" y="5668963"/>
          <p14:tracePt t="7355" x="10034588" y="5668963"/>
          <p14:tracePt t="7363" x="10050463" y="5651500"/>
          <p14:tracePt t="7371" x="10059988" y="5641975"/>
          <p14:tracePt t="7379" x="10067925" y="5634038"/>
          <p14:tracePt t="7388" x="10093325" y="5626100"/>
          <p14:tracePt t="7393" x="10101263" y="5626100"/>
          <p14:tracePt t="7401" x="10118725" y="5608638"/>
          <p14:tracePt t="7409" x="10144125" y="5600700"/>
          <p14:tracePt t="7417" x="10169525" y="5583238"/>
          <p14:tracePt t="7425" x="10212388" y="5565775"/>
          <p14:tracePt t="7433" x="10245725" y="5557838"/>
          <p14:tracePt t="7441" x="10306050" y="5532438"/>
          <p14:tracePt t="7449" x="10339388" y="5532438"/>
          <p14:tracePt t="7457" x="10399713" y="5507038"/>
          <p14:tracePt t="7463" x="10442575" y="5497513"/>
          <p14:tracePt t="7471" x="10509250" y="5481638"/>
          <p14:tracePt t="7479" x="10569575" y="5456238"/>
          <p14:tracePt t="7487" x="10628313" y="5438775"/>
          <p14:tracePt t="7495" x="10688638" y="5413375"/>
          <p14:tracePt t="7503" x="10747375" y="5395913"/>
          <p14:tracePt t="7511" x="10807700" y="5387975"/>
          <p14:tracePt t="7520" x="10874375" y="5362575"/>
          <p14:tracePt t="7527" x="10917238" y="5345113"/>
          <p14:tracePt t="7536" x="10952163" y="5327650"/>
          <p14:tracePt t="7541" x="10977563" y="5319713"/>
          <p14:tracePt t="7549" x="11002963" y="5302250"/>
          <p14:tracePt t="7557" x="11028363" y="5294313"/>
          <p14:tracePt t="7565" x="11053763" y="5294313"/>
          <p14:tracePt t="7573" x="11071225" y="5276850"/>
          <p14:tracePt t="7581" x="11096625" y="5268913"/>
          <p14:tracePt t="7589" x="11122025" y="5260975"/>
          <p14:tracePt t="7597" x="11155363" y="5243513"/>
          <p14:tracePt t="7605" x="11180763" y="5226050"/>
          <p14:tracePt t="7611" x="11188700" y="5218113"/>
          <p14:tracePt t="7620" x="11206163" y="5208588"/>
          <p14:tracePt t="7627" x="11223625" y="5200650"/>
          <p14:tracePt t="7757" x="11215688" y="5200650"/>
          <p14:tracePt t="7775" x="11206163" y="5200650"/>
          <p14:tracePt t="7787" x="11198225" y="5200650"/>
          <p14:tracePt t="7795" x="11188700" y="5200650"/>
          <p14:tracePt t="8071" x="11198225" y="5200650"/>
          <p14:tracePt t="8079" x="11206163" y="5200650"/>
          <p14:tracePt t="8099" x="11206163" y="5192713"/>
          <p14:tracePt t="8149" x="11206163" y="5183188"/>
          <p14:tracePt t="8283" x="11188700" y="5183188"/>
          <p14:tracePt t="8291" x="11180763" y="5183188"/>
          <p14:tracePt t="8297" x="11163300" y="5183188"/>
          <p14:tracePt t="8306" x="11155363" y="5183188"/>
          <p14:tracePt t="8313" x="11137900" y="5183188"/>
          <p14:tracePt t="8391" x="11129963" y="5183188"/>
          <p14:tracePt t="8403" x="11122025" y="5183188"/>
          <p14:tracePt t="8411" x="11122025" y="5175250"/>
          <p14:tracePt t="8419" x="11122025" y="5157788"/>
          <p14:tracePt t="8435" x="11122025" y="5141913"/>
          <p14:tracePt t="8441" x="11122025" y="5132388"/>
          <p14:tracePt t="8449" x="11129963" y="5132388"/>
          <p14:tracePt t="8457" x="11137900" y="5124450"/>
          <p14:tracePt t="8465" x="11137900" y="5116513"/>
          <p14:tracePt t="8531" x="11147425" y="5116513"/>
          <p14:tracePt t="8543" x="11155363" y="5116513"/>
          <p14:tracePt t="8559" x="11172825" y="5116513"/>
          <p14:tracePt t="8571" x="11180763" y="5116513"/>
          <p14:tracePt t="8593" x="11188700" y="5116513"/>
          <p14:tracePt t="8609" x="11198225" y="5116513"/>
          <p14:tracePt t="8621" x="11206163" y="5116513"/>
          <p14:tracePt t="8637" x="11215688" y="5116513"/>
          <p14:tracePt t="8645" x="11223625" y="5116513"/>
          <p14:tracePt t="8661" x="11241088" y="5116513"/>
          <p14:tracePt t="8667" x="11249025" y="5116513"/>
          <p14:tracePt t="8675" x="11256963" y="5106988"/>
          <p14:tracePt t="8683" x="11266488" y="5106988"/>
          <p14:tracePt t="8691" x="11274425" y="5106988"/>
          <p14:tracePt t="8761" x="11282363" y="5106988"/>
          <p14:tracePt t="9003" x="11291888" y="5106988"/>
          <p14:tracePt t="9019" x="11291888" y="5099050"/>
          <p14:tracePt t="9027" x="11307763" y="5091113"/>
          <p14:tracePt t="9033" x="11325225" y="5091113"/>
          <p14:tracePt t="9041" x="11333163" y="5091113"/>
          <p14:tracePt t="9049" x="11342688" y="5081588"/>
          <p14:tracePt t="9057" x="11360150" y="5081588"/>
          <p14:tracePt t="9081" x="11360150" y="5073650"/>
          <p14:tracePt t="9143" x="11368088" y="5073650"/>
          <p14:tracePt t="9311" x="11368088" y="5064125"/>
          <p14:tracePt t="9339" x="11376025" y="5064125"/>
          <p14:tracePt t="9641" x="11385550" y="5064125"/>
          <p14:tracePt t="9649" x="11393488" y="5064125"/>
          <p14:tracePt t="9657" x="11401425" y="5064125"/>
          <p14:tracePt t="9677" x="11410950" y="5064125"/>
          <p14:tracePt t="9685" x="11418888" y="5064125"/>
          <p14:tracePt t="9693" x="11436350" y="5064125"/>
          <p14:tracePt t="9701" x="11444288" y="5056188"/>
          <p14:tracePt t="9715" x="11461750" y="5056188"/>
          <p14:tracePt t="9723" x="11469688" y="5048250"/>
          <p14:tracePt t="9731" x="11477625" y="5048250"/>
          <p14:tracePt t="9739" x="11487150" y="5048250"/>
          <p14:tracePt t="9747" x="11495088" y="5048250"/>
          <p14:tracePt t="9771" x="11503025" y="5048250"/>
          <p14:tracePt t="9784" x="11512550" y="5048250"/>
          <p14:tracePt t="9797" x="11520488" y="5048250"/>
          <p14:tracePt t="9805" x="11530013" y="5048250"/>
          <p14:tracePt t="9813" x="11537950" y="5038725"/>
          <p14:tracePt t="9821" x="11545888" y="5038725"/>
          <p14:tracePt t="9829" x="11555413" y="5038725"/>
          <p14:tracePt t="9837" x="11563350" y="5038725"/>
          <p14:tracePt t="9857" x="11563350" y="5030788"/>
          <p14:tracePt t="9895" x="11571288" y="5030788"/>
          <p14:tracePt t="9945" x="11571288" y="5022850"/>
          <p14:tracePt t="10019" x="11580813" y="5022850"/>
          <p14:tracePt t="10055" x="11588750" y="5013325"/>
          <p14:tracePt t="10063" x="11596688" y="5005388"/>
          <p14:tracePt t="10071" x="11606213" y="4997450"/>
          <p14:tracePt t="10079" x="11622088" y="4997450"/>
          <p14:tracePt t="10087" x="11639550" y="4987925"/>
          <p14:tracePt t="10093" x="11647488" y="4979988"/>
          <p14:tracePt t="10101" x="11657013" y="4962525"/>
          <p14:tracePt t="10109" x="11674475" y="4962525"/>
          <p14:tracePt t="10117" x="11690350" y="4946650"/>
          <p14:tracePt t="10125" x="11699875" y="4937125"/>
          <p14:tracePt t="10134" x="11715750" y="4919663"/>
          <p14:tracePt t="10141" x="11733213" y="4911725"/>
          <p14:tracePt t="10149" x="11750675" y="4894263"/>
          <p14:tracePt t="10157" x="11766550" y="4886325"/>
          <p14:tracePt t="10168" x="11791950" y="4868863"/>
          <p14:tracePt t="10171" x="11809413" y="4852988"/>
          <p14:tracePt t="10179" x="11844338" y="4835525"/>
          <p14:tracePt t="10187" x="11877675" y="4818063"/>
          <p14:tracePt t="10195" x="11928475" y="4802188"/>
          <p14:tracePt t="10203" x="11953875" y="4792663"/>
          <p14:tracePt t="10211" x="11971338" y="4775200"/>
          <p14:tracePt t="10219" x="11988800" y="4767263"/>
          <p14:tracePt t="10227" x="12004675" y="4759325"/>
          <p14:tracePt t="10235" x="12014200" y="4759325"/>
          <p14:tracePt t="10241" x="12030075" y="4749800"/>
          <p14:tracePt t="10251" x="12047538" y="4741863"/>
          <p14:tracePt t="10257" x="12055475" y="4741863"/>
          <p14:tracePt t="10265" x="12080875" y="4741863"/>
          <p14:tracePt t="10273" x="12106275" y="4724400"/>
          <p14:tracePt t="10281" x="12133263" y="4716463"/>
          <p14:tracePt t="10289" x="12149138" y="4708525"/>
          <p14:tracePt t="10297" x="12174538" y="4699000"/>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F2936-F2B0-A145-09FA-852400C71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03" y="1159041"/>
            <a:ext cx="8502316" cy="5462337"/>
          </a:xfrm>
          <a:prstGeom prst="rect">
            <a:avLst/>
          </a:prstGeom>
        </p:spPr>
      </p:pic>
      <p:sp>
        <p:nvSpPr>
          <p:cNvPr id="4" name="TextBox 3">
            <a:extLst>
              <a:ext uri="{FF2B5EF4-FFF2-40B4-BE49-F238E27FC236}">
                <a16:creationId xmlns:a16="http://schemas.microsoft.com/office/drawing/2014/main" id="{0F40766F-5156-C173-05C8-447EDA4F1BFE}"/>
              </a:ext>
            </a:extLst>
          </p:cNvPr>
          <p:cNvSpPr txBox="1"/>
          <p:nvPr/>
        </p:nvSpPr>
        <p:spPr>
          <a:xfrm>
            <a:off x="721895" y="385011"/>
            <a:ext cx="8863324" cy="369332"/>
          </a:xfrm>
          <a:prstGeom prst="rect">
            <a:avLst/>
          </a:prstGeom>
          <a:noFill/>
        </p:spPr>
        <p:txBody>
          <a:bodyPr wrap="none" rtlCol="0">
            <a:spAutoFit/>
          </a:bodyPr>
          <a:lstStyle/>
          <a:p>
            <a:r>
              <a:rPr lang="en-IN" b="1" dirty="0"/>
              <a:t>This is the list of popular book for a person living in India and is 25 years of age</a:t>
            </a:r>
          </a:p>
        </p:txBody>
      </p:sp>
      <p:pic>
        <p:nvPicPr>
          <p:cNvPr id="2" name="Audio 1">
            <a:hlinkClick r:id="" action="ppaction://media"/>
            <a:extLst>
              <a:ext uri="{FF2B5EF4-FFF2-40B4-BE49-F238E27FC236}">
                <a16:creationId xmlns:a16="http://schemas.microsoft.com/office/drawing/2014/main" id="{7053D75E-1928-7A36-A01C-B5AED91B9E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37349282"/>
      </p:ext>
    </p:extLst>
  </p:cSld>
  <p:clrMapOvr>
    <a:masterClrMapping/>
  </p:clrMapOvr>
  <mc:AlternateContent xmlns:mc="http://schemas.openxmlformats.org/markup-compatibility/2006">
    <mc:Choice xmlns:p14="http://schemas.microsoft.com/office/powerpoint/2010/main" Requires="p14">
      <p:transition spd="slow" p14:dur="2000" advTm="21349"/>
    </mc:Choice>
    <mc:Fallback>
      <p:transition spd="slow" advTm="21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135" x="11920538" y="127000"/>
          <p14:tracePt t="2245" x="7459663" y="127000"/>
          <p14:tracePt t="2253" x="6745288" y="306388"/>
          <p14:tracePt t="2261" x="5921375" y="492125"/>
          <p14:tracePt t="2269" x="5064125" y="679450"/>
          <p14:tracePt t="2275" x="4103688" y="866775"/>
          <p14:tracePt t="2283" x="3109913" y="1003300"/>
          <p14:tracePt t="2291" x="2124075" y="1122363"/>
          <p14:tracePt t="2299" x="1104900" y="1266825"/>
          <p14:tracePt t="2307" x="271463" y="1308100"/>
          <p14:tracePt t="2813" x="238125" y="4665663"/>
          <p14:tracePt t="2821" x="569913" y="4733925"/>
          <p14:tracePt t="2830" x="1028700" y="4835525"/>
          <p14:tracePt t="2837" x="1528763" y="4911725"/>
          <p14:tracePt t="2845" x="2030413" y="4972050"/>
          <p14:tracePt t="2853" x="2565400" y="5030788"/>
          <p14:tracePt t="2861" x="3092450" y="5073650"/>
          <p14:tracePt t="2869" x="3586163" y="5116513"/>
          <p14:tracePt t="2875" x="4027488" y="5149850"/>
          <p14:tracePt t="2884" x="4494213" y="5175250"/>
          <p14:tracePt t="2894" x="4962525" y="5208588"/>
          <p14:tracePt t="2899" x="5454650" y="5235575"/>
          <p14:tracePt t="2907" x="5862638" y="5235575"/>
          <p14:tracePt t="2915" x="6245225" y="5218113"/>
          <p14:tracePt t="2923" x="6534150" y="5218113"/>
          <p14:tracePt t="2931" x="6762750" y="5218113"/>
          <p14:tracePt t="2939" x="6942138" y="5218113"/>
          <p14:tracePt t="2945" x="7077075" y="5218113"/>
          <p14:tracePt t="2953" x="7162800" y="5208588"/>
          <p14:tracePt t="2961" x="7196138" y="5208588"/>
          <p14:tracePt t="2969" x="7204075" y="5208588"/>
          <p14:tracePt t="2977" x="7204075" y="5200650"/>
          <p14:tracePt t="3019" x="7204075" y="5192713"/>
          <p14:tracePt t="3027" x="7213600" y="5175250"/>
          <p14:tracePt t="3035" x="7221538" y="5157788"/>
          <p14:tracePt t="3044" x="7246938" y="5099050"/>
          <p14:tracePt t="3051" x="7264400" y="5038725"/>
          <p14:tracePt t="3060" x="7289800" y="4962525"/>
          <p14:tracePt t="3067" x="7307263" y="4878388"/>
          <p14:tracePt t="3075" x="7332663" y="4759325"/>
          <p14:tracePt t="3083" x="7332663" y="4648200"/>
          <p14:tracePt t="3091" x="7340600" y="4503738"/>
          <p14:tracePt t="3097" x="7366000" y="4341813"/>
          <p14:tracePt t="3105" x="7383463" y="4138613"/>
          <p14:tracePt t="3113" x="7408863" y="3892550"/>
          <p14:tracePt t="3121" x="7408863" y="3654425"/>
          <p14:tracePt t="3129" x="7408863" y="3424238"/>
          <p14:tracePt t="3137" x="7408863" y="3160713"/>
          <p14:tracePt t="3145" x="7358063" y="2855913"/>
          <p14:tracePt t="3153" x="7323138" y="2549525"/>
          <p14:tracePt t="3161" x="7289800" y="2252663"/>
          <p14:tracePt t="3167" x="7307263" y="1971675"/>
          <p14:tracePt t="3175" x="7340600" y="1733550"/>
          <p14:tracePt t="3183" x="7400925" y="1495425"/>
          <p14:tracePt t="3191" x="7467600" y="1343025"/>
          <p14:tracePt t="3199" x="7518400" y="1223963"/>
          <p14:tracePt t="3207" x="7535863" y="1122363"/>
          <p14:tracePt t="3215" x="7561263" y="1044575"/>
          <p14:tracePt t="3223" x="7578725" y="1003300"/>
          <p14:tracePt t="3231" x="7586663" y="952500"/>
          <p14:tracePt t="3237" x="7596188" y="935038"/>
          <p14:tracePt t="3245" x="7596188" y="900113"/>
          <p14:tracePt t="3253" x="7596188" y="858838"/>
          <p14:tracePt t="3261" x="7586663" y="808038"/>
          <p14:tracePt t="3269" x="7578725" y="747713"/>
          <p14:tracePt t="3277" x="7561263" y="688975"/>
          <p14:tracePt t="3285" x="7561263" y="636588"/>
          <p14:tracePt t="3293" x="7553325" y="577850"/>
          <p14:tracePt t="3301" x="7545388" y="519113"/>
          <p14:tracePt t="3310" x="7535863" y="458788"/>
          <p14:tracePt t="3315" x="7527925" y="425450"/>
          <p14:tracePt t="3323" x="7518400" y="400050"/>
          <p14:tracePt t="3331" x="7502525" y="382588"/>
          <p14:tracePt t="3339" x="7493000" y="365125"/>
          <p14:tracePt t="3355" x="7477125" y="347663"/>
          <p14:tracePt t="3363" x="7426325" y="331788"/>
          <p14:tracePt t="3371" x="7348538" y="306388"/>
          <p14:tracePt t="3379" x="7229475" y="288925"/>
          <p14:tracePt t="3385" x="7069138" y="263525"/>
          <p14:tracePt t="3394" x="6831013" y="246063"/>
          <p14:tracePt t="3401" x="6600825" y="246063"/>
          <p14:tracePt t="3410" x="6311900" y="246063"/>
          <p14:tracePt t="3417" x="6049963" y="246063"/>
          <p14:tracePt t="3427" x="5726113" y="255588"/>
          <p14:tracePt t="3433" x="5403850" y="271463"/>
          <p14:tracePt t="3441" x="5106988" y="263525"/>
          <p14:tracePt t="3449" x="4833938" y="230188"/>
          <p14:tracePt t="3457" x="4587875" y="203200"/>
          <p14:tracePt t="3465" x="4443413" y="177800"/>
          <p14:tracePt t="3471" x="4341813" y="152400"/>
          <p14:tracePt t="3479" x="4273550" y="136525"/>
          <p14:tracePt t="3487" x="4222750" y="119063"/>
          <p14:tracePt t="3495" x="4197350" y="111125"/>
          <p14:tracePt t="3503" x="4187825" y="101600"/>
          <p14:tracePt t="3511" x="4171950" y="93663"/>
          <p14:tracePt t="3519" x="4154488" y="85725"/>
          <p14:tracePt t="3527" x="4121150" y="85725"/>
          <p14:tracePt t="3535" x="4060825" y="85725"/>
          <p14:tracePt t="3541" x="3933825" y="85725"/>
          <p14:tracePt t="3549" x="3687763" y="144463"/>
          <p14:tracePt t="3557" x="3330575" y="255588"/>
          <p14:tracePt t="3565" x="2871788" y="400050"/>
          <p14:tracePt t="3573" x="2362200" y="519113"/>
          <p14:tracePt t="3581" x="1893888" y="663575"/>
          <p14:tracePt t="3589" x="1470025" y="755650"/>
          <p14:tracePt t="3597" x="1112838" y="815975"/>
          <p14:tracePt t="3605" x="892175" y="841375"/>
          <p14:tracePt t="3611" x="773113" y="866775"/>
          <p14:tracePt t="3619" x="747713" y="866775"/>
          <p14:tracePt t="3627" x="739775" y="866775"/>
          <p14:tracePt t="3697" x="739775" y="874713"/>
          <p14:tracePt t="3705" x="739775" y="892175"/>
          <p14:tracePt t="3713" x="739775" y="909638"/>
          <p14:tracePt t="3721" x="739775" y="942975"/>
          <p14:tracePt t="3729" x="739775" y="993775"/>
          <p14:tracePt t="3737" x="739775" y="1079500"/>
          <p14:tracePt t="3745" x="722313" y="1198563"/>
          <p14:tracePt t="3753" x="688975" y="1343025"/>
          <p14:tracePt t="3759" x="636588" y="1487488"/>
          <p14:tracePt t="3767" x="585788" y="1639888"/>
          <p14:tracePt t="3776" x="517525" y="1819275"/>
          <p14:tracePt t="3783" x="441325" y="2030413"/>
          <p14:tracePt t="3791" x="373063" y="2217738"/>
          <p14:tracePt t="3799" x="331788" y="2413000"/>
          <p14:tracePt t="3807" x="306388" y="2574925"/>
          <p14:tracePt t="3815" x="280988" y="2736850"/>
          <p14:tracePt t="3823" x="255588" y="2922588"/>
          <p14:tracePt t="3831" x="220663" y="3144838"/>
          <p14:tracePt t="3837" x="212725" y="3355975"/>
          <p14:tracePt t="3845" x="212725" y="3509963"/>
          <p14:tracePt t="3853" x="212725" y="3662363"/>
          <p14:tracePt t="3861" x="195263" y="3824288"/>
          <p14:tracePt t="3869" x="187325" y="3960813"/>
          <p14:tracePt t="3877" x="187325" y="4087813"/>
          <p14:tracePt t="3894" x="161925" y="4275138"/>
          <p14:tracePt t="3901" x="152400" y="4333875"/>
          <p14:tracePt t="3907" x="144463" y="4394200"/>
          <p14:tracePt t="3915" x="136525" y="4452938"/>
          <p14:tracePt t="3923" x="127000" y="4513263"/>
          <p14:tracePt t="3931" x="119063" y="4564063"/>
          <p14:tracePt t="3939" x="101600" y="4622800"/>
          <p14:tracePt t="3947" x="101600" y="4648200"/>
          <p14:tracePt t="3955" x="101600" y="4683125"/>
          <p14:tracePt t="3963" x="101600" y="4716463"/>
          <p14:tracePt t="3971" x="119063" y="4741863"/>
          <p14:tracePt t="3980" x="136525" y="4775200"/>
          <p14:tracePt t="3985" x="152400" y="4818063"/>
          <p14:tracePt t="3993" x="169863" y="4843463"/>
          <p14:tracePt t="4001" x="212725" y="4878388"/>
          <p14:tracePt t="4009" x="263525" y="4919663"/>
          <p14:tracePt t="4017" x="322263" y="4979988"/>
          <p14:tracePt t="4026" x="400050" y="5022850"/>
          <p14:tracePt t="4033" x="492125" y="5038725"/>
          <p14:tracePt t="4043" x="577850" y="5064125"/>
          <p14:tracePt t="4049" x="636588" y="5081588"/>
          <p14:tracePt t="4057" x="730250" y="5106988"/>
          <p14:tracePt t="4063" x="815975" y="5124450"/>
          <p14:tracePt t="4071" x="917575" y="5149850"/>
          <p14:tracePt t="4079" x="1044575" y="5175250"/>
          <p14:tracePt t="4087" x="1206500" y="5200650"/>
          <p14:tracePt t="4095" x="1401763" y="5243513"/>
          <p14:tracePt t="4103" x="1657350" y="5286375"/>
          <p14:tracePt t="4111" x="1928813" y="5319713"/>
          <p14:tracePt t="4119" x="2251075" y="5353050"/>
          <p14:tracePt t="4128" x="2668588" y="5395913"/>
          <p14:tracePt t="4133" x="3160713" y="5413375"/>
          <p14:tracePt t="4143" x="3551238" y="5446713"/>
          <p14:tracePt t="4149" x="3890963" y="5446713"/>
          <p14:tracePt t="4157" x="4367213" y="5489575"/>
          <p14:tracePt t="4165" x="4775200" y="5524500"/>
          <p14:tracePt t="4173" x="5122863" y="5524500"/>
          <p14:tracePt t="4181" x="5446713" y="5540375"/>
          <p14:tracePt t="4189" x="5718175" y="5575300"/>
          <p14:tracePt t="4197" x="5964238" y="5608638"/>
          <p14:tracePt t="4205" x="6194425" y="5651500"/>
          <p14:tracePt t="4211" x="6456363" y="5753100"/>
          <p14:tracePt t="4219" x="6661150" y="5813425"/>
          <p14:tracePt t="4227" x="6873875" y="5897563"/>
          <p14:tracePt t="4235" x="7034213" y="5965825"/>
          <p14:tracePt t="4243" x="7153275" y="6024563"/>
          <p14:tracePt t="4251" x="7239000" y="6067425"/>
          <p14:tracePt t="4259" x="7307263" y="6110288"/>
          <p14:tracePt t="4267" x="7366000" y="6135688"/>
          <p14:tracePt t="4276" x="7400925" y="6153150"/>
          <p14:tracePt t="4281" x="7416800" y="6169025"/>
          <p14:tracePt t="4289" x="7451725" y="6186488"/>
          <p14:tracePt t="4297" x="7477125" y="6194425"/>
          <p14:tracePt t="4305" x="7493000" y="6203950"/>
          <p14:tracePt t="4313" x="7518400" y="6221413"/>
          <p14:tracePt t="4321" x="7535863" y="6221413"/>
          <p14:tracePt t="4329" x="7545388" y="6221413"/>
          <p14:tracePt t="4337" x="7553325" y="6221413"/>
          <p14:tracePt t="17567" x="7578725" y="6221413"/>
          <p14:tracePt t="17573" x="7705725" y="6194425"/>
          <p14:tracePt t="17581" x="7900988" y="6186488"/>
          <p14:tracePt t="17589" x="8174038" y="6153150"/>
          <p14:tracePt t="17597" x="8394700" y="6127750"/>
          <p14:tracePt t="17605" x="8580438" y="6092825"/>
          <p14:tracePt t="17613" x="8709025" y="6076950"/>
          <p14:tracePt t="17621" x="8802688" y="6049963"/>
          <p14:tracePt t="17630" x="8878888" y="6034088"/>
          <p14:tracePt t="17637" x="8947150" y="6008688"/>
          <p14:tracePt t="17643" x="9013825" y="5973763"/>
          <p14:tracePt t="17651" x="9074150" y="5948363"/>
          <p14:tracePt t="17659" x="9132888" y="5922963"/>
          <p14:tracePt t="17667" x="9150350" y="5915025"/>
          <p14:tracePt t="17675" x="9158288" y="5905500"/>
          <p14:tracePt t="17691" x="9099550" y="5905500"/>
          <p14:tracePt t="17699" x="9005888" y="5905500"/>
          <p14:tracePt t="17707" x="8878888" y="5880100"/>
          <p14:tracePt t="17715" x="8734425" y="5872163"/>
          <p14:tracePt t="17723" x="8529638" y="5846763"/>
          <p14:tracePt t="17730" x="8326438" y="5846763"/>
          <p14:tracePt t="17737" x="8181975" y="5880100"/>
          <p14:tracePt t="17746" x="8096250" y="5948363"/>
          <p14:tracePt t="17753" x="8070850" y="5999163"/>
          <p14:tracePt t="17761" x="8070850" y="6016625"/>
          <p14:tracePt t="17769" x="8080375" y="6016625"/>
          <p14:tracePt t="17777" x="8088313" y="6016625"/>
          <p14:tracePt t="17785" x="8088313" y="5991225"/>
          <p14:tracePt t="17793" x="8012113" y="5932488"/>
          <p14:tracePt t="17801" x="7918450" y="5864225"/>
          <p14:tracePt t="17808" x="7756525" y="5761038"/>
          <p14:tracePt t="17815" x="7535863" y="5626100"/>
          <p14:tracePt t="17823" x="7264400" y="5532438"/>
          <p14:tracePt t="17831" x="7051675" y="5438775"/>
          <p14:tracePt t="17840" x="6899275" y="5387975"/>
          <p14:tracePt t="17847" x="6737350" y="5362575"/>
          <p14:tracePt t="17855" x="6592888" y="5337175"/>
          <p14:tracePt t="17863" x="6456363" y="5311775"/>
          <p14:tracePt t="17871" x="6311900" y="5294313"/>
          <p14:tracePt t="17877" x="6167438" y="5268913"/>
          <p14:tracePt t="17897" x="5761038" y="5091113"/>
          <p14:tracePt t="17901" x="5548313" y="4911725"/>
          <p14:tracePt t="17909" x="5353050" y="4648200"/>
          <p14:tracePt t="17917" x="5106988" y="4325938"/>
          <p14:tracePt t="17925" x="4876800" y="3976688"/>
          <p14:tracePt t="17933" x="4621213" y="3603625"/>
          <p14:tracePt t="17941" x="4425950" y="3263900"/>
          <p14:tracePt t="17949" x="4265613" y="2932113"/>
          <p14:tracePt t="17955" x="4121150" y="2651125"/>
          <p14:tracePt t="17963" x="4035425" y="2463800"/>
          <p14:tracePt t="17971" x="4002088" y="2328863"/>
          <p14:tracePt t="17980" x="3976688" y="2243138"/>
          <p14:tracePt t="17987" x="3967163" y="2200275"/>
          <p14:tracePt t="17996" x="3967163" y="2184400"/>
          <p14:tracePt t="18003" x="3967163" y="2166938"/>
          <p14:tracePt t="18019" x="3967163" y="2159000"/>
          <p14:tracePt t="18029" x="3967163" y="2149475"/>
          <p14:tracePt t="18089" x="3959225" y="2149475"/>
          <p14:tracePt t="18099" x="3959225" y="2159000"/>
          <p14:tracePt t="18107" x="3951288" y="2159000"/>
          <p14:tracePt t="18123" x="3941763" y="2159000"/>
          <p14:tracePt t="18131" x="3916363" y="2159000"/>
          <p14:tracePt t="18139" x="3865563" y="2141538"/>
          <p14:tracePt t="18147" x="3771900" y="2124075"/>
          <p14:tracePt t="18155" x="3662363" y="2098675"/>
          <p14:tracePt t="18164" x="3533775" y="2073275"/>
          <p14:tracePt t="18171" x="3373438" y="2055813"/>
          <p14:tracePt t="18177" x="3186113" y="2022475"/>
          <p14:tracePt t="18185" x="2965450" y="1997075"/>
          <p14:tracePt t="18193" x="2760663" y="1997075"/>
          <p14:tracePt t="18201" x="2582863" y="1997075"/>
          <p14:tracePt t="18209" x="2446338" y="1997075"/>
          <p14:tracePt t="18217" x="2362200" y="1997075"/>
          <p14:tracePt t="18225" x="2311400" y="2005013"/>
          <p14:tracePt t="18233" x="2301875" y="2005013"/>
          <p14:tracePt t="18303" x="2301875" y="2014538"/>
          <p14:tracePt t="18312" x="2301875" y="2022475"/>
          <p14:tracePt t="18319" x="2293938" y="2030413"/>
          <p14:tracePt t="18325" x="2293938" y="2047875"/>
          <p14:tracePt t="18333" x="2293938" y="2055813"/>
          <p14:tracePt t="18341" x="2293938" y="2073275"/>
          <p14:tracePt t="18349" x="2286000" y="2090738"/>
          <p14:tracePt t="18357" x="2286000" y="2098675"/>
          <p14:tracePt t="18365" x="2286000" y="2116138"/>
          <p14:tracePt t="18373" x="2286000" y="2133600"/>
          <p14:tracePt t="18389" x="2276475" y="2141538"/>
          <p14:tracePt t="18397" x="2276475" y="2149475"/>
          <p14:tracePt t="18403" x="2276475" y="2159000"/>
          <p14:tracePt t="18413" x="2268538" y="2174875"/>
          <p14:tracePt t="18419" x="2268538" y="2192338"/>
          <p14:tracePt t="18427" x="2268538" y="2200275"/>
          <p14:tracePt t="18435" x="2268538" y="2217738"/>
          <p14:tracePt t="18443" x="2268538" y="2227263"/>
          <p14:tracePt t="18451" x="2268538" y="2243138"/>
          <p14:tracePt t="18459" x="2268538" y="2260600"/>
          <p14:tracePt t="18467" x="2268538" y="2268538"/>
          <p14:tracePt t="18473" x="2268538" y="2286000"/>
          <p14:tracePt t="18481" x="2268538" y="2293938"/>
          <p14:tracePt t="18489" x="2268538" y="2303463"/>
          <p14:tracePt t="18498" x="2276475" y="2319338"/>
          <p14:tracePt t="18513" x="2286000" y="2336800"/>
          <p14:tracePt t="18521" x="2286000" y="2344738"/>
          <p14:tracePt t="18537" x="2286000" y="2354263"/>
          <p14:tracePt t="18543" x="2293938" y="2371725"/>
          <p14:tracePt t="18551" x="2301875" y="2387600"/>
          <p14:tracePt t="18559" x="2319338" y="2413000"/>
          <p14:tracePt t="18567" x="2336800" y="2463800"/>
          <p14:tracePt t="18575" x="2362200" y="2524125"/>
          <p14:tracePt t="18583" x="2379663" y="2592388"/>
          <p14:tracePt t="18591" x="2413000" y="2686050"/>
          <p14:tracePt t="18600" x="2446338" y="2805113"/>
          <p14:tracePt t="18607" x="2514600" y="2974975"/>
          <p14:tracePt t="18615" x="2557463" y="3170238"/>
          <p14:tracePt t="18621" x="2582863" y="3416300"/>
          <p14:tracePt t="18629" x="2616200" y="3629025"/>
          <p14:tracePt t="18637" x="2641600" y="3773488"/>
          <p14:tracePt t="18645" x="2651125" y="3900488"/>
          <p14:tracePt t="18653" x="2676525" y="4002088"/>
          <p14:tracePt t="18662" x="2693988" y="4095750"/>
          <p14:tracePt t="18669" x="2719388" y="4164013"/>
          <p14:tracePt t="18679" x="2727325" y="4214813"/>
          <p14:tracePt t="18685" x="2735263" y="4240213"/>
          <p14:tracePt t="18693" x="2744788" y="4249738"/>
          <p14:tracePt t="18699" x="2752725" y="4265613"/>
          <p14:tracePt t="18707" x="2770188" y="4283075"/>
          <p14:tracePt t="18715" x="2786063" y="4316413"/>
          <p14:tracePt t="18723" x="2811463" y="4341813"/>
          <p14:tracePt t="18731" x="2846388" y="4402138"/>
          <p14:tracePt t="18739" x="2889250" y="4470400"/>
          <p14:tracePt t="18747" x="2955925" y="4529138"/>
          <p14:tracePt t="18755" x="3041650" y="4597400"/>
          <p14:tracePt t="18763" x="3178175" y="4673600"/>
          <p14:tracePt t="18769" x="3348038" y="4775200"/>
          <p14:tracePt t="18779" x="3559175" y="4868863"/>
          <p14:tracePt t="18785" x="3822700" y="4929188"/>
          <p14:tracePt t="18793" x="4111625" y="5013325"/>
          <p14:tracePt t="18801" x="4425950" y="5106988"/>
          <p14:tracePt t="18809" x="4800600" y="5192713"/>
          <p14:tracePt t="18817" x="5199063" y="5311775"/>
          <p14:tracePt t="18825" x="5599113" y="5405438"/>
          <p14:tracePt t="18833" x="5997575" y="5481638"/>
          <p14:tracePt t="18841" x="6235700" y="5514975"/>
          <p14:tracePt t="18847" x="6516688" y="5540375"/>
          <p14:tracePt t="18855" x="6788150" y="5575300"/>
          <p14:tracePt t="18863" x="7018338" y="5575300"/>
          <p14:tracePt t="18871" x="7264400" y="5557838"/>
          <p14:tracePt t="18879" x="7510463" y="5524500"/>
          <p14:tracePt t="18887" x="7781925" y="5489575"/>
          <p14:tracePt t="18895" x="8029575" y="5464175"/>
          <p14:tracePt t="18903" x="8301038" y="5430838"/>
          <p14:tracePt t="18912" x="8496300" y="5405438"/>
          <p14:tracePt t="18917" x="8658225" y="5380038"/>
          <p14:tracePt t="18925" x="8793163" y="5353050"/>
          <p14:tracePt t="18933" x="8937625" y="5319713"/>
          <p14:tracePt t="18941" x="9056688" y="5286375"/>
          <p14:tracePt t="18949" x="9158288" y="5226050"/>
          <p14:tracePt t="18957" x="9236075" y="5167313"/>
          <p14:tracePt t="18965" x="9320213" y="5099050"/>
          <p14:tracePt t="18973" x="9388475" y="5005388"/>
          <p14:tracePt t="18981" x="9464675" y="4911725"/>
          <p14:tracePt t="18989" x="9540875" y="4810125"/>
          <p14:tracePt t="18995" x="9634538" y="4716463"/>
          <p14:tracePt t="19003" x="9728200" y="4597400"/>
          <p14:tracePt t="19012" x="9821863" y="4486275"/>
          <p14:tracePt t="19019" x="9931400" y="4341813"/>
          <p14:tracePt t="19028" x="10009188" y="4240213"/>
          <p14:tracePt t="19035" x="10110788" y="4095750"/>
          <p14:tracePt t="19043" x="10186988" y="3960813"/>
          <p14:tracePt t="19051" x="10280650" y="3816350"/>
          <p14:tracePt t="19059" x="10399713" y="3619500"/>
          <p14:tracePt t="19067" x="10544175" y="3340100"/>
          <p14:tracePt t="19073" x="10679113" y="3059113"/>
          <p14:tracePt t="19081" x="10841038" y="2778125"/>
          <p14:tracePt t="19089" x="10960100" y="2506663"/>
          <p14:tracePt t="19097" x="11036300" y="2243138"/>
          <p14:tracePt t="19105" x="11053763" y="2005013"/>
          <p14:tracePt t="19113" x="11028363" y="1708150"/>
          <p14:tracePt t="19121" x="10901363" y="1350963"/>
          <p14:tracePt t="19129" x="10704513" y="985838"/>
          <p14:tracePt t="19137" x="10374313" y="527050"/>
          <p14:tracePt t="19143" x="10042525" y="85725"/>
          <p14:tracePt t="19315" x="942975" y="144463"/>
          <p14:tracePt t="19323" x="466725" y="220663"/>
          <p14:tracePt t="19331" x="68263" y="314325"/>
          <p14:tracePt t="19815" x="9421813" y="6627813"/>
          <p14:tracePt t="19821" x="9974263" y="6457950"/>
          <p14:tracePt t="19829" x="10458450" y="6313488"/>
          <p14:tracePt t="19837" x="10985500" y="6153150"/>
          <p14:tracePt t="19845" x="11537950" y="5957888"/>
          <p14:tracePt t="19853" x="11971338" y="5795963"/>
          <p14:tracePt t="19970" x="12039600" y="2855913"/>
          <p14:tracePt t="19977" x="11895138" y="2651125"/>
          <p14:tracePt t="19985" x="11733213" y="2438400"/>
          <p14:tracePt t="19995" x="11631613" y="2286000"/>
          <p14:tracePt t="20001" x="11512550" y="2116138"/>
          <p14:tracePt t="20009" x="11393488" y="1938338"/>
          <p14:tracePt t="20017" x="11282363" y="1766888"/>
          <p14:tracePt t="20025" x="11137900" y="1606550"/>
          <p14:tracePt t="20033" x="10960100" y="1419225"/>
          <p14:tracePt t="20041" x="10815638" y="1308100"/>
          <p14:tracePt t="20047" x="10663238" y="1198563"/>
          <p14:tracePt t="20055" x="10483850" y="1087438"/>
          <p14:tracePt t="20063" x="10323513" y="1003300"/>
          <p14:tracePt t="20071" x="10153650" y="900113"/>
          <p14:tracePt t="20079" x="9991725" y="823913"/>
          <p14:tracePt t="20087" x="9720263" y="688975"/>
          <p14:tracePt t="20095" x="9439275" y="560388"/>
          <p14:tracePt t="20103" x="9175750" y="466725"/>
          <p14:tracePt t="20111" x="8912225" y="382588"/>
          <p14:tracePt t="20119" x="8658225" y="331788"/>
          <p14:tracePt t="20125" x="8385175" y="306388"/>
          <p14:tracePt t="20133" x="8147050" y="288925"/>
          <p14:tracePt t="20141" x="7969250" y="271463"/>
          <p14:tracePt t="20149" x="7781925" y="280988"/>
          <p14:tracePt t="20157" x="7596188" y="365125"/>
          <p14:tracePt t="20165" x="7348538" y="484188"/>
          <p14:tracePt t="20173" x="7085013" y="671513"/>
          <p14:tracePt t="20182" x="6754813" y="942975"/>
          <p14:tracePt t="20189" x="6346825" y="1249363"/>
          <p14:tracePt t="20195" x="5989638" y="1614488"/>
          <p14:tracePt t="20203" x="5649913" y="2047875"/>
          <p14:tracePt t="20211" x="5310188" y="2438400"/>
          <p14:tracePt t="20219" x="5038725" y="2863850"/>
          <p14:tracePt t="20228" x="4818063" y="3314700"/>
          <p14:tracePt t="20235" x="4664075" y="3671888"/>
          <p14:tracePt t="20244" x="4529138" y="3976688"/>
          <p14:tracePt t="20251" x="4476750" y="4224338"/>
          <p14:tracePt t="20260" x="4476750" y="4384675"/>
          <p14:tracePt t="20265" x="4503738" y="4521200"/>
          <p14:tracePt t="20273" x="4595813" y="4665663"/>
          <p14:tracePt t="20281" x="4783138" y="4852988"/>
          <p14:tracePt t="20289" x="5132388" y="5091113"/>
          <p14:tracePt t="20297" x="5581650" y="5337175"/>
          <p14:tracePt t="20305" x="6167438" y="5591175"/>
          <p14:tracePt t="20313" x="6889750" y="5821363"/>
          <p14:tracePt t="20321" x="7629525" y="5973763"/>
          <p14:tracePt t="20329" x="8351838" y="5999163"/>
          <p14:tracePt t="20337" x="8997950" y="5922963"/>
          <p14:tracePt t="20344" x="9583738" y="5838825"/>
          <p14:tracePt t="20351" x="10153650" y="5684838"/>
          <p14:tracePt t="20361" x="10798175" y="5446713"/>
          <p14:tracePt t="20367" x="11307763" y="5302250"/>
          <p14:tracePt t="20375" x="11818938" y="520065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E34-4A0C-E888-E095-FFC0AC793061}"/>
              </a:ext>
            </a:extLst>
          </p:cNvPr>
          <p:cNvSpPr>
            <a:spLocks noGrp="1"/>
          </p:cNvSpPr>
          <p:nvPr>
            <p:ph type="ctrTitle" idx="4294967295"/>
          </p:nvPr>
        </p:nvSpPr>
        <p:spPr>
          <a:xfrm>
            <a:off x="0" y="2100263"/>
            <a:ext cx="8824913" cy="2676525"/>
          </a:xfrm>
        </p:spPr>
        <p:txBody>
          <a:bodyPr>
            <a:normAutofit/>
          </a:bodyPr>
          <a:lstStyle/>
          <a:p>
            <a:pPr algn="ctr"/>
            <a:r>
              <a:rPr lang="en-US" sz="7200" b="1"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Collaborative Filtering</a:t>
            </a:r>
            <a:endParaRPr lang="en-US" sz="7200" dirty="0">
              <a:solidFill>
                <a:schemeClr val="tx1"/>
              </a:solidFill>
            </a:endParaRPr>
          </a:p>
        </p:txBody>
      </p:sp>
      <p:pic>
        <p:nvPicPr>
          <p:cNvPr id="3" name="Audio 2">
            <a:hlinkClick r:id="" action="ppaction://media"/>
            <a:extLst>
              <a:ext uri="{FF2B5EF4-FFF2-40B4-BE49-F238E27FC236}">
                <a16:creationId xmlns:a16="http://schemas.microsoft.com/office/drawing/2014/main" id="{B09E1D3C-9B40-2DF6-1D8A-C7CA401A229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95887615"/>
      </p:ext>
    </p:extLst>
  </p:cSld>
  <p:clrMapOvr>
    <a:masterClrMapping/>
  </p:clrMapOvr>
  <mc:AlternateContent xmlns:mc="http://schemas.openxmlformats.org/markup-compatibility/2006">
    <mc:Choice xmlns:p14="http://schemas.microsoft.com/office/powerpoint/2010/main" Requires="p14">
      <p:transition spd="slow" p14:dur="2000" advTm="5861"/>
    </mc:Choice>
    <mc:Fallback>
      <p:transition spd="slow" advTm="5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A461-CF74-8470-6D39-051BD4C166B4}"/>
              </a:ext>
            </a:extLst>
          </p:cNvPr>
          <p:cNvSpPr>
            <a:spLocks noGrp="1"/>
          </p:cNvSpPr>
          <p:nvPr>
            <p:ph type="ctrTitle" idx="4294967295"/>
          </p:nvPr>
        </p:nvSpPr>
        <p:spPr>
          <a:xfrm>
            <a:off x="0" y="2100263"/>
            <a:ext cx="8824913" cy="2676525"/>
          </a:xfrm>
        </p:spPr>
        <p:txBody>
          <a:bodyPr>
            <a:normAutofit/>
          </a:bodyPr>
          <a:lstStyle/>
          <a:p>
            <a:r>
              <a:rPr lang="en-US" dirty="0"/>
              <a:t>                         </a:t>
            </a:r>
            <a:r>
              <a:rPr lang="en-US" sz="96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USERS</a:t>
            </a:r>
          </a:p>
        </p:txBody>
      </p:sp>
      <p:pic>
        <p:nvPicPr>
          <p:cNvPr id="4" name="Audio 3">
            <a:hlinkClick r:id="" action="ppaction://media"/>
            <a:extLst>
              <a:ext uri="{FF2B5EF4-FFF2-40B4-BE49-F238E27FC236}">
                <a16:creationId xmlns:a16="http://schemas.microsoft.com/office/drawing/2014/main" id="{C4C13F97-F28B-8DEA-3AD9-4B70E76C312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26201519"/>
      </p:ext>
    </p:extLst>
  </p:cSld>
  <p:clrMapOvr>
    <a:masterClrMapping/>
  </p:clrMapOvr>
  <mc:AlternateContent xmlns:mc="http://schemas.openxmlformats.org/markup-compatibility/2006">
    <mc:Choice xmlns:p14="http://schemas.microsoft.com/office/powerpoint/2010/main" Requires="p14">
      <p:transition spd="slow" p14:dur="2000" advTm="6581"/>
    </mc:Choice>
    <mc:Fallback>
      <p:transition spd="slow" advTm="6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C6AA89-479D-230A-F96A-C5434671DBB2}"/>
              </a:ext>
            </a:extLst>
          </p:cNvPr>
          <p:cNvSpPr>
            <a:spLocks noGrp="1"/>
          </p:cNvSpPr>
          <p:nvPr>
            <p:ph idx="4294967295"/>
          </p:nvPr>
        </p:nvSpPr>
        <p:spPr>
          <a:xfrm>
            <a:off x="0" y="955675"/>
            <a:ext cx="10515600" cy="4351338"/>
          </a:xfrm>
        </p:spPr>
        <p:txBody>
          <a:bodyPr>
            <a:normAutofit fontScale="85000" lnSpcReduction="20000"/>
          </a:bodyPr>
          <a:lstStyle/>
          <a:p>
            <a:pPr marL="0" indent="0">
              <a:buNone/>
            </a:pPr>
            <a:r>
              <a:rPr lang="en-IN" sz="2600" dirty="0"/>
              <a:t>In this technique, we predict the books that the given user might like on the basis of the ratings given by the other users who have similar taste with that of the target user.</a:t>
            </a:r>
          </a:p>
          <a:p>
            <a:r>
              <a:rPr lang="en-IN" sz="2600" dirty="0"/>
              <a:t>We have checked that in our data frame, the number of users were less. So we have used user based collaborative filtering technique.</a:t>
            </a:r>
          </a:p>
          <a:p>
            <a:r>
              <a:rPr lang="en-IN" sz="2600" dirty="0"/>
              <a:t>First we have filtered the users who have </a:t>
            </a:r>
            <a:r>
              <a:rPr lang="en-IN" sz="2800" dirty="0" err="1"/>
              <a:t>have</a:t>
            </a:r>
            <a:r>
              <a:rPr lang="en-IN" sz="2800" dirty="0"/>
              <a:t> rated more than 200 times and more than 50 </a:t>
            </a:r>
            <a:r>
              <a:rPr lang="en-IN" sz="2600" dirty="0"/>
              <a:t>for making data frame smaller and faster.</a:t>
            </a:r>
          </a:p>
          <a:p>
            <a:r>
              <a:rPr lang="en-IN" sz="2600" dirty="0"/>
              <a:t>We first compared each user Ids according to their book ratings using pivot table and by using cosine similarity.</a:t>
            </a:r>
          </a:p>
          <a:p>
            <a:r>
              <a:rPr lang="en-IN" sz="2600" dirty="0"/>
              <a:t>Then we have got the list of similarity value of each user with the given user and then we have sorted it in the descending order. </a:t>
            </a:r>
          </a:p>
          <a:p>
            <a:r>
              <a:rPr lang="en-IN" sz="2600" dirty="0"/>
              <a:t>Then we have located the list of similar users in our original data frame</a:t>
            </a:r>
          </a:p>
          <a:p>
            <a:endParaRPr lang="en-IN" sz="2600" dirty="0"/>
          </a:p>
          <a:p>
            <a:pPr marL="0" indent="0">
              <a:buNone/>
            </a:pPr>
            <a:endParaRPr lang="en-IN" sz="2600" dirty="0"/>
          </a:p>
          <a:p>
            <a:endParaRPr lang="en-IN" dirty="0"/>
          </a:p>
          <a:p>
            <a:endParaRPr lang="en-IN" dirty="0"/>
          </a:p>
          <a:p>
            <a:pPr marL="0" indent="0">
              <a:buNone/>
            </a:pPr>
            <a:endParaRPr lang="en-IN" dirty="0"/>
          </a:p>
        </p:txBody>
      </p:sp>
      <p:pic>
        <p:nvPicPr>
          <p:cNvPr id="4" name="Audio 3">
            <a:hlinkClick r:id="" action="ppaction://media"/>
            <a:extLst>
              <a:ext uri="{FF2B5EF4-FFF2-40B4-BE49-F238E27FC236}">
                <a16:creationId xmlns:a16="http://schemas.microsoft.com/office/drawing/2014/main" id="{8EA757D2-0216-6F8A-B02D-871D748E01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48227741"/>
      </p:ext>
    </p:extLst>
  </p:cSld>
  <p:clrMapOvr>
    <a:masterClrMapping/>
  </p:clrMapOvr>
  <mc:AlternateContent xmlns:mc="http://schemas.openxmlformats.org/markup-compatibility/2006">
    <mc:Choice xmlns:p14="http://schemas.microsoft.com/office/powerpoint/2010/main" Requires="p14">
      <p:transition spd="slow" p14:dur="2000" advTm="56155"/>
    </mc:Choice>
    <mc:Fallback>
      <p:transition spd="slow" advTm="56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9312" x="3586163" y="407988"/>
          <p14:tracePt t="49321" x="3992563" y="560388"/>
          <p14:tracePt t="49328" x="4349750" y="714375"/>
          <p14:tracePt t="49336" x="4621213" y="833438"/>
          <p14:tracePt t="49344" x="4868863" y="925513"/>
          <p14:tracePt t="49352" x="4987925" y="993775"/>
          <p14:tracePt t="49360" x="5072063" y="1044575"/>
          <p14:tracePt t="49368" x="5097463" y="1062038"/>
          <p14:tracePt t="49374" x="5106988" y="1069975"/>
          <p14:tracePt t="49382" x="5106988" y="1087438"/>
          <p14:tracePt t="49390" x="5106988" y="1104900"/>
          <p14:tracePt t="49398" x="5089525" y="1112838"/>
          <p14:tracePt t="49406" x="5072063" y="1138238"/>
          <p14:tracePt t="49414" x="5054600" y="1173163"/>
          <p14:tracePt t="49422" x="5038725" y="1223963"/>
          <p14:tracePt t="49430" x="5021263" y="1300163"/>
          <p14:tracePt t="49438" x="5021263" y="1368425"/>
          <p14:tracePt t="49446" x="5029200" y="1444625"/>
          <p14:tracePt t="49454" x="5089525" y="1538288"/>
          <p14:tracePt t="49460" x="5165725" y="1606550"/>
          <p14:tracePt t="49468" x="5259388" y="1674813"/>
          <p14:tracePt t="49476" x="5411788" y="1758950"/>
          <p14:tracePt t="49484" x="5657850" y="1860550"/>
          <p14:tracePt t="49492" x="5981700" y="1989138"/>
          <p14:tracePt t="49500" x="6397625" y="2141538"/>
          <p14:tracePt t="49508" x="6950075" y="2405063"/>
          <p14:tracePt t="49516" x="7570788" y="2668588"/>
          <p14:tracePt t="49524" x="8181975" y="2906713"/>
          <p14:tracePt t="49530" x="8904288" y="3178175"/>
          <p14:tracePt t="49538" x="9575800" y="3467100"/>
          <p14:tracePt t="49546" x="10298113" y="3738563"/>
          <p14:tracePt t="49554" x="10985500" y="3917950"/>
          <p14:tracePt t="49562" x="11596688" y="4130675"/>
          <p14:tracePt t="49571" x="12149138" y="4368800"/>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7F33D9-0442-F99A-6F90-4CC53BE6079B}"/>
              </a:ext>
            </a:extLst>
          </p:cNvPr>
          <p:cNvSpPr txBox="1"/>
          <p:nvPr/>
        </p:nvSpPr>
        <p:spPr>
          <a:xfrm>
            <a:off x="466163" y="251936"/>
            <a:ext cx="10013577" cy="4708981"/>
          </a:xfrm>
          <a:prstGeom prst="rect">
            <a:avLst/>
          </a:prstGeom>
          <a:noFill/>
        </p:spPr>
        <p:txBody>
          <a:bodyPr wrap="square">
            <a:spAutoFit/>
          </a:bodyPr>
          <a:lstStyle/>
          <a:p>
            <a:pPr marL="285750" indent="-285750">
              <a:buClr>
                <a:schemeClr val="accent1">
                  <a:lumMod val="60000"/>
                  <a:lumOff val="40000"/>
                </a:schemeClr>
              </a:buClr>
              <a:buFont typeface="Wingdings" panose="05000000000000000000" pitchFamily="2" charset="2"/>
              <a:buChar char="Ø"/>
            </a:pPr>
            <a:r>
              <a:rPr lang="en-IN" sz="1800" dirty="0"/>
              <a:t>In the data frame of similar users, some of the books which are read by the given user were also there. </a:t>
            </a:r>
          </a:p>
          <a:p>
            <a:pPr marL="285750" indent="-285750">
              <a:buClr>
                <a:schemeClr val="accent1">
                  <a:lumMod val="40000"/>
                  <a:lumOff val="60000"/>
                </a:schemeClr>
              </a:buClr>
              <a:buFont typeface="Wingdings" panose="05000000000000000000" pitchFamily="2" charset="2"/>
              <a:buChar char="Ø"/>
            </a:pPr>
            <a:r>
              <a:rPr lang="en-IN" sz="1800" dirty="0"/>
              <a:t> So we removed the books read by the given user and then recommended the remaining books according to the ratings(in the descending order).</a:t>
            </a:r>
          </a:p>
          <a:p>
            <a:pPr marL="285750" indent="-285750">
              <a:buClr>
                <a:schemeClr val="accent1">
                  <a:lumMod val="40000"/>
                  <a:lumOff val="60000"/>
                </a:schemeClr>
              </a:buClr>
              <a:buFont typeface="Wingdings" panose="05000000000000000000" pitchFamily="2" charset="2"/>
              <a:buChar char="Ø"/>
            </a:pPr>
            <a:endParaRPr lang="en-IN" dirty="0"/>
          </a:p>
          <a:p>
            <a:pPr marL="285750" indent="-285750">
              <a:buClr>
                <a:schemeClr val="accent1">
                  <a:lumMod val="40000"/>
                  <a:lumOff val="60000"/>
                </a:schemeClr>
              </a:buClr>
              <a:buFont typeface="Wingdings" panose="05000000000000000000" pitchFamily="2" charset="2"/>
              <a:buChar char="Ø"/>
            </a:pPr>
            <a:endParaRPr lang="en-IN" sz="1800" dirty="0"/>
          </a:p>
          <a:p>
            <a:pPr>
              <a:buClr>
                <a:schemeClr val="accent1">
                  <a:lumMod val="40000"/>
                  <a:lumOff val="60000"/>
                </a:schemeClr>
              </a:buClr>
            </a:pPr>
            <a:r>
              <a:rPr lang="en-IN" sz="2400" b="1" dirty="0"/>
              <a:t>Addressing the cold start problem</a:t>
            </a:r>
          </a:p>
          <a:p>
            <a:pPr>
              <a:buClr>
                <a:schemeClr val="accent1">
                  <a:lumMod val="40000"/>
                  <a:lumOff val="60000"/>
                </a:schemeClr>
              </a:buClr>
            </a:pPr>
            <a:endParaRPr lang="en-IN" sz="2400" b="1" dirty="0"/>
          </a:p>
          <a:p>
            <a:pPr marL="285750" indent="-285750">
              <a:buClr>
                <a:schemeClr val="accent1">
                  <a:lumMod val="40000"/>
                  <a:lumOff val="60000"/>
                </a:schemeClr>
              </a:buClr>
              <a:buFont typeface="Wingdings" panose="05000000000000000000" pitchFamily="2" charset="2"/>
              <a:buChar char="Ø"/>
            </a:pPr>
            <a:r>
              <a:rPr lang="en-IN" sz="1800" dirty="0"/>
              <a:t>As we have filtered the users who have rated more than 200 times and more than 50, </a:t>
            </a:r>
            <a:r>
              <a:rPr lang="en-IN" dirty="0"/>
              <a:t>the users who don’t fall under that range will not be having any recommendation</a:t>
            </a:r>
          </a:p>
          <a:p>
            <a:pPr marL="285750" indent="-285750">
              <a:buClr>
                <a:schemeClr val="accent1">
                  <a:lumMod val="40000"/>
                  <a:lumOff val="60000"/>
                </a:schemeClr>
              </a:buClr>
              <a:buFont typeface="Wingdings" panose="05000000000000000000" pitchFamily="2" charset="2"/>
              <a:buChar char="Ø"/>
            </a:pPr>
            <a:r>
              <a:rPr lang="en-IN" sz="1800" dirty="0"/>
              <a:t>To </a:t>
            </a:r>
            <a:r>
              <a:rPr lang="en-IN" dirty="0"/>
              <a:t>address this issue, we combine collaborative and popularity based engines and the users who are new to the app will get the popular books based on their country and age as the recommendation</a:t>
            </a:r>
          </a:p>
          <a:p>
            <a:pPr marL="285750" indent="-285750">
              <a:buClr>
                <a:schemeClr val="accent1">
                  <a:lumMod val="40000"/>
                  <a:lumOff val="60000"/>
                </a:schemeClr>
              </a:buClr>
              <a:buFont typeface="Wingdings" panose="05000000000000000000" pitchFamily="2" charset="2"/>
              <a:buChar char="Ø"/>
            </a:pPr>
            <a:r>
              <a:rPr lang="en-IN" dirty="0"/>
              <a:t>Those users who don’t mention their country and age because of some reason will get the popular book in the whole collection as the recommendation</a:t>
            </a:r>
            <a:endParaRPr lang="en-IN" sz="1800" dirty="0"/>
          </a:p>
          <a:p>
            <a:pPr marL="285750" indent="-285750">
              <a:buClr>
                <a:schemeClr val="accent1">
                  <a:lumMod val="40000"/>
                  <a:lumOff val="60000"/>
                </a:schemeClr>
              </a:buClr>
              <a:buFont typeface="Wingdings" panose="05000000000000000000" pitchFamily="2" charset="2"/>
              <a:buChar char="Ø"/>
            </a:pPr>
            <a:endParaRPr lang="en-IN" sz="1800" dirty="0"/>
          </a:p>
        </p:txBody>
      </p:sp>
      <p:pic>
        <p:nvPicPr>
          <p:cNvPr id="2" name="Audio 1">
            <a:hlinkClick r:id="" action="ppaction://media"/>
            <a:extLst>
              <a:ext uri="{FF2B5EF4-FFF2-40B4-BE49-F238E27FC236}">
                <a16:creationId xmlns:a16="http://schemas.microsoft.com/office/drawing/2014/main" id="{19A23340-FB1A-7BB2-AF9D-01FDE9EADC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89747632"/>
      </p:ext>
    </p:extLst>
  </p:cSld>
  <p:clrMapOvr>
    <a:masterClrMapping/>
  </p:clrMapOvr>
  <mc:AlternateContent xmlns:mc="http://schemas.openxmlformats.org/markup-compatibility/2006">
    <mc:Choice xmlns:p14="http://schemas.microsoft.com/office/powerpoint/2010/main" Requires="p14">
      <p:transition spd="slow" p14:dur="2000" advTm="50281"/>
    </mc:Choice>
    <mc:Fallback>
      <p:transition spd="slow" advTm="50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9371" x="12004675" y="3867150"/>
          <p14:tracePt t="49379" x="11895138" y="3857625"/>
          <p14:tracePt t="49388" x="11826875" y="3816350"/>
          <p14:tracePt t="49393" x="11809413" y="3790950"/>
          <p14:tracePt t="49401" x="11801475" y="3763963"/>
          <p14:tracePt t="49409" x="11801475" y="3756025"/>
          <p14:tracePt t="49417" x="11801475" y="3738563"/>
          <p14:tracePt t="49425" x="11809413" y="3722688"/>
          <p14:tracePt t="49433" x="11826875" y="3705225"/>
          <p14:tracePt t="49441" x="11852275" y="3687763"/>
          <p14:tracePt t="49449" x="11885613" y="3654425"/>
          <p14:tracePt t="49457" x="11920538" y="3629025"/>
          <p14:tracePt t="49463" x="11953875" y="3611563"/>
          <p14:tracePt t="49471" x="11979275" y="3594100"/>
          <p14:tracePt t="49479" x="12004675" y="3578225"/>
          <p14:tracePt t="49488" x="12022138" y="3560763"/>
          <p14:tracePt t="49495" x="12047538" y="3552825"/>
          <p14:tracePt t="49503" x="12065000" y="3535363"/>
          <p14:tracePt t="49511" x="12090400" y="3517900"/>
          <p14:tracePt t="49519" x="12115800" y="3509963"/>
          <p14:tracePt t="49527" x="12141200" y="3502025"/>
          <p14:tracePt t="49535" x="12184063" y="349250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F3B1AA-B318-82F3-CC4F-7E3029114877}"/>
              </a:ext>
            </a:extLst>
          </p:cNvPr>
          <p:cNvSpPr>
            <a:spLocks noGrp="1"/>
          </p:cNvSpPr>
          <p:nvPr>
            <p:ph idx="4294967295"/>
          </p:nvPr>
        </p:nvSpPr>
        <p:spPr>
          <a:xfrm>
            <a:off x="0" y="331788"/>
            <a:ext cx="10515600" cy="5845175"/>
          </a:xfrm>
        </p:spPr>
        <p:txBody>
          <a:bodyPr/>
          <a:lstStyle/>
          <a:p>
            <a:pPr marL="0" indent="0">
              <a:buNone/>
            </a:pPr>
            <a:r>
              <a:rPr lang="en-IN" sz="2400" dirty="0"/>
              <a:t>So here are the books recommended to user Id </a:t>
            </a:r>
            <a:r>
              <a:rPr lang="en-IN" sz="2400" dirty="0">
                <a:solidFill>
                  <a:schemeClr val="accent1"/>
                </a:solidFill>
              </a:rPr>
              <a:t>98391</a:t>
            </a:r>
            <a:r>
              <a:rPr lang="en-IN" sz="2400" dirty="0"/>
              <a:t> along with the rating</a:t>
            </a:r>
          </a:p>
          <a:p>
            <a:pPr marL="0" indent="0">
              <a:buNone/>
            </a:pPr>
            <a:endParaRPr lang="en-IN" sz="2000" dirty="0"/>
          </a:p>
          <a:p>
            <a:pPr marL="0" indent="0">
              <a:buNone/>
            </a:pPr>
            <a:endParaRPr lang="en-IN" sz="2000" dirty="0"/>
          </a:p>
          <a:p>
            <a:pPr marL="0" indent="0">
              <a:buNone/>
            </a:pPr>
            <a:endParaRPr lang="en-IN" dirty="0"/>
          </a:p>
        </p:txBody>
      </p:sp>
      <p:pic>
        <p:nvPicPr>
          <p:cNvPr id="4" name="Picture 3">
            <a:extLst>
              <a:ext uri="{FF2B5EF4-FFF2-40B4-BE49-F238E27FC236}">
                <a16:creationId xmlns:a16="http://schemas.microsoft.com/office/drawing/2014/main" id="{FBCDB700-DED0-6231-25E5-95B67FB59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824" y="2088777"/>
            <a:ext cx="8001896" cy="3030070"/>
          </a:xfrm>
          <a:prstGeom prst="rect">
            <a:avLst/>
          </a:prstGeom>
        </p:spPr>
      </p:pic>
      <p:pic>
        <p:nvPicPr>
          <p:cNvPr id="2" name="Audio 1">
            <a:hlinkClick r:id="" action="ppaction://media"/>
            <a:extLst>
              <a:ext uri="{FF2B5EF4-FFF2-40B4-BE49-F238E27FC236}">
                <a16:creationId xmlns:a16="http://schemas.microsoft.com/office/drawing/2014/main" id="{C54587BC-67B5-D835-89C7-89FEB61BBC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27406524"/>
      </p:ext>
    </p:extLst>
  </p:cSld>
  <p:clrMapOvr>
    <a:masterClrMapping/>
  </p:clrMapOvr>
  <mc:AlternateContent xmlns:mc="http://schemas.openxmlformats.org/markup-compatibility/2006">
    <mc:Choice xmlns:p14="http://schemas.microsoft.com/office/powerpoint/2010/main" Requires="p14">
      <p:transition spd="slow" p14:dur="2000" advTm="16827"/>
    </mc:Choice>
    <mc:Fallback>
      <p:transition spd="slow" advTm="16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0133" x="11936413" y="3314700"/>
          <p14:tracePt t="10141" x="11639550" y="3297238"/>
          <p14:tracePt t="10149" x="11342688" y="3305175"/>
          <p14:tracePt t="10157" x="11044238" y="3340100"/>
          <p14:tracePt t="10165" x="10747375" y="3373438"/>
          <p14:tracePt t="10173" x="10442575" y="3408363"/>
          <p14:tracePt t="10179" x="10144125" y="3441700"/>
          <p14:tracePt t="10187" x="9906000" y="3459163"/>
          <p14:tracePt t="10195" x="9786938" y="3459163"/>
          <p14:tracePt t="10203" x="9685338" y="3441700"/>
          <p14:tracePt t="10211" x="9617075" y="3416300"/>
          <p14:tracePt t="10219" x="9550400" y="3398838"/>
          <p14:tracePt t="10228" x="9482138" y="3382963"/>
          <p14:tracePt t="10235" x="9363075" y="3322638"/>
          <p14:tracePt t="10243" x="9175750" y="3195638"/>
          <p14:tracePt t="10251" x="8947150" y="3025775"/>
          <p14:tracePt t="10259" x="8699500" y="2820988"/>
          <p14:tracePt t="10265" x="8435975" y="2600325"/>
          <p14:tracePt t="10273" x="8121650" y="2293938"/>
          <p14:tracePt t="10281" x="7791450" y="1979613"/>
          <p14:tracePt t="10289" x="7477125" y="1649413"/>
          <p14:tracePt t="10297" x="7272338" y="1411288"/>
          <p14:tracePt t="10305" x="7170738" y="1282700"/>
          <p14:tracePt t="10313" x="7119938" y="1216025"/>
          <p14:tracePt t="10321" x="7077075" y="1181100"/>
          <p14:tracePt t="10329" x="7051675" y="1163638"/>
          <p14:tracePt t="10335" x="7051675" y="1147763"/>
          <p14:tracePt t="10343" x="7034213" y="1138238"/>
          <p14:tracePt t="10379" x="7026275" y="1138238"/>
          <p14:tracePt t="10391" x="7018338" y="1138238"/>
          <p14:tracePt t="10399" x="7000875" y="1130300"/>
          <p14:tracePt t="10405" x="6932613" y="1112838"/>
          <p14:tracePt t="10414" x="6805613" y="1087438"/>
          <p14:tracePt t="10421" x="6610350" y="1087438"/>
          <p14:tracePt t="10429" x="6311900" y="1054100"/>
          <p14:tracePt t="10437" x="5938838" y="1054100"/>
          <p14:tracePt t="10445" x="5472113" y="1054100"/>
          <p14:tracePt t="10453" x="4884738" y="1147763"/>
          <p14:tracePt t="10461" x="4205288" y="1282700"/>
          <p14:tracePt t="10469" x="3619500" y="1343025"/>
          <p14:tracePt t="10477" x="3168650" y="1401763"/>
          <p14:tracePt t="10485" x="2871788" y="1436688"/>
          <p14:tracePt t="10491" x="2676525" y="1462088"/>
          <p14:tracePt t="10499" x="2608263" y="1470025"/>
          <p14:tracePt t="10507" x="2600325" y="1470025"/>
          <p14:tracePt t="10523" x="2600325" y="1477963"/>
          <p14:tracePt t="10531" x="2608263" y="1487488"/>
          <p14:tracePt t="10539" x="2608263" y="1495425"/>
          <p14:tracePt t="10547" x="2625725" y="1504950"/>
          <p14:tracePt t="10555" x="2641600" y="1530350"/>
          <p14:tracePt t="10561" x="2659063" y="1571625"/>
          <p14:tracePt t="10569" x="2676525" y="1631950"/>
          <p14:tracePt t="10578" x="2709863" y="1700213"/>
          <p14:tracePt t="10585" x="2744788" y="1776413"/>
          <p14:tracePt t="10594" x="2770188" y="1835150"/>
          <p14:tracePt t="10601" x="2803525" y="1885950"/>
          <p14:tracePt t="10609" x="2820988" y="1938338"/>
          <p14:tracePt t="10617" x="2838450" y="1946275"/>
          <p14:tracePt t="10626" x="2846388" y="1954213"/>
          <p14:tracePt t="10711" x="2863850" y="1954213"/>
          <p14:tracePt t="10717" x="2871788" y="1963738"/>
          <p14:tracePt t="10726" x="2905125" y="1979613"/>
          <p14:tracePt t="10733" x="2955925" y="1997075"/>
          <p14:tracePt t="10743" x="3024188" y="2047875"/>
          <p14:tracePt t="10749" x="3109913" y="2116138"/>
          <p14:tracePt t="10757" x="3203575" y="2200275"/>
          <p14:tracePt t="10765" x="3297238" y="2293938"/>
          <p14:tracePt t="10773" x="3381375" y="2371725"/>
          <p14:tracePt t="10781" x="3457575" y="2438400"/>
          <p14:tracePt t="10787" x="3525838" y="2506663"/>
          <p14:tracePt t="10795" x="3586163" y="2566988"/>
          <p14:tracePt t="10803" x="3627438" y="2600325"/>
          <p14:tracePt t="10811" x="3670300" y="2643188"/>
          <p14:tracePt t="10819" x="3703638" y="2668588"/>
          <p14:tracePt t="10827" x="3721100" y="2693988"/>
          <p14:tracePt t="10835" x="3746500" y="2719388"/>
          <p14:tracePt t="10843" x="3756025" y="2736850"/>
          <p14:tracePt t="10851" x="3771900" y="2752725"/>
          <p14:tracePt t="10857" x="3797300" y="2778125"/>
          <p14:tracePt t="10865" x="3822700" y="2795588"/>
          <p14:tracePt t="10873" x="3857625" y="2820988"/>
          <p14:tracePt t="10881" x="3883025" y="2846388"/>
          <p14:tracePt t="10889" x="3933825" y="2889250"/>
          <p14:tracePt t="10897" x="3984625" y="2940050"/>
          <p14:tracePt t="10905" x="4052888" y="3008313"/>
          <p14:tracePt t="10913" x="4146550" y="3084513"/>
          <p14:tracePt t="10921" x="4240213" y="3178175"/>
          <p14:tracePt t="10929" x="4332288" y="3271838"/>
          <p14:tracePt t="10937" x="4425950" y="3365500"/>
          <p14:tracePt t="10943" x="4519613" y="3459163"/>
          <p14:tracePt t="10951" x="4613275" y="3543300"/>
          <p14:tracePt t="10959" x="4706938" y="3636963"/>
          <p14:tracePt t="10967" x="4800600" y="3730625"/>
          <p14:tracePt t="10975" x="4876800" y="3798888"/>
          <p14:tracePt t="10983" x="4945063" y="3824288"/>
          <p14:tracePt t="10992" x="4987925" y="3849688"/>
          <p14:tracePt t="10999" x="5013325" y="3867150"/>
          <p14:tracePt t="11007" x="5046663" y="3883025"/>
          <p14:tracePt t="11013" x="5064125" y="3892550"/>
          <p14:tracePt t="11026" x="5080000" y="3908425"/>
          <p14:tracePt t="11029" x="5089525" y="3917950"/>
          <p14:tracePt t="11037" x="5097463" y="3925888"/>
          <p14:tracePt t="11045" x="5106988" y="3925888"/>
          <p14:tracePt t="11061" x="5122863" y="3935413"/>
          <p14:tracePt t="11069" x="5140325" y="3935413"/>
          <p14:tracePt t="11077" x="5148263" y="3935413"/>
          <p14:tracePt t="11085" x="5165725" y="3935413"/>
          <p14:tracePt t="11092" x="5183188" y="3935413"/>
          <p14:tracePt t="11099" x="5216525" y="3935413"/>
          <p14:tracePt t="11107" x="5284788" y="3951288"/>
          <p14:tracePt t="11115" x="5368925" y="3976688"/>
          <p14:tracePt t="11123" x="5505450" y="4011613"/>
          <p14:tracePt t="11131" x="5632450" y="4037013"/>
          <p14:tracePt t="11139" x="5794375" y="4062413"/>
          <p14:tracePt t="11147" x="5930900" y="4087813"/>
          <p14:tracePt t="11155" x="6083300" y="4087813"/>
          <p14:tracePt t="11163" x="6245225" y="4087813"/>
          <p14:tracePt t="11169" x="6380163" y="4087813"/>
          <p14:tracePt t="11178" x="6524625" y="4070350"/>
          <p14:tracePt t="11185" x="6635750" y="4044950"/>
          <p14:tracePt t="11193" x="6729413" y="4027488"/>
          <p14:tracePt t="11201" x="6788150" y="4002088"/>
          <p14:tracePt t="11209" x="6831013" y="3994150"/>
          <p14:tracePt t="11217" x="6856413" y="3986213"/>
          <p14:tracePt t="11225" x="6873875" y="3968750"/>
          <p14:tracePt t="11233" x="6881813" y="3968750"/>
          <p14:tracePt t="11247" x="6889750" y="3968750"/>
          <p14:tracePt t="11255" x="6899275" y="3951288"/>
          <p14:tracePt t="11279" x="6907213" y="3943350"/>
          <p14:tracePt t="11287" x="6924675" y="3935413"/>
          <p14:tracePt t="11295" x="6942138" y="3917950"/>
          <p14:tracePt t="11303" x="6958013" y="3900488"/>
          <p14:tracePt t="11311" x="6983413" y="3883025"/>
          <p14:tracePt t="11317" x="6992938" y="3867150"/>
          <p14:tracePt t="11325" x="7043738" y="3857625"/>
          <p14:tracePt t="11333" x="7102475" y="3841750"/>
          <p14:tracePt t="11342" x="7162800" y="3816350"/>
          <p14:tracePt t="11349" x="7188200" y="3816350"/>
          <p14:tracePt t="11357" x="7213600" y="3806825"/>
          <p14:tracePt t="11365" x="7221538" y="3806825"/>
          <p14:tracePt t="11373" x="7239000" y="3806825"/>
          <p14:tracePt t="11381" x="7246938" y="3806825"/>
          <p14:tracePt t="11387" x="7264400" y="3806825"/>
          <p14:tracePt t="11395" x="7281863" y="3806825"/>
          <p14:tracePt t="11403" x="7289800" y="3806825"/>
          <p14:tracePt t="11411" x="7307263" y="3806825"/>
          <p14:tracePt t="11419" x="7315200" y="3806825"/>
          <p14:tracePt t="11427" x="7340600" y="3816350"/>
          <p14:tracePt t="11435" x="7373938" y="3832225"/>
          <p14:tracePt t="11443" x="7426325" y="3849688"/>
          <p14:tracePt t="11451" x="7485063" y="3867150"/>
          <p14:tracePt t="11459" x="7545388" y="3892550"/>
          <p14:tracePt t="11465" x="7604125" y="3908425"/>
          <p14:tracePt t="11473" x="7680325" y="3925888"/>
          <p14:tracePt t="11481" x="7756525" y="3960813"/>
          <p14:tracePt t="11489" x="7850188" y="4019550"/>
          <p14:tracePt t="11497" x="7943850" y="4079875"/>
          <p14:tracePt t="11505" x="8004175" y="4105275"/>
          <p14:tracePt t="11513" x="8054975" y="4138613"/>
          <p14:tracePt t="11521" x="8080375" y="4164013"/>
          <p14:tracePt t="11529" x="8088313" y="4181475"/>
          <p14:tracePt t="11535" x="8096250" y="4189413"/>
          <p14:tracePt t="11543" x="8105775" y="4197350"/>
          <p14:tracePt t="11551" x="8113713" y="4206875"/>
          <p14:tracePt t="11567" x="8113713" y="4214813"/>
          <p14:tracePt t="11575" x="8113713" y="4224338"/>
          <p14:tracePt t="11583" x="8113713" y="4232275"/>
          <p14:tracePt t="11592" x="8113713" y="4240213"/>
          <p14:tracePt t="11599" x="8113713" y="4257675"/>
          <p14:tracePt t="11608" x="8113713" y="4265613"/>
          <p14:tracePt t="11615" x="8113713" y="4275138"/>
          <p14:tracePt t="11621" x="8105775" y="4283075"/>
          <p14:tracePt t="11629" x="8088313" y="4291013"/>
          <p14:tracePt t="11637" x="8080375" y="4291013"/>
          <p14:tracePt t="11645" x="8062913" y="4300538"/>
          <p14:tracePt t="11653" x="8045450" y="4308475"/>
          <p14:tracePt t="11661" x="8029575" y="4316413"/>
          <p14:tracePt t="11669" x="8004175" y="4325938"/>
          <p14:tracePt t="11677" x="7977188" y="4333875"/>
          <p14:tracePt t="11685" x="7951788" y="4341813"/>
          <p14:tracePt t="11691" x="7935913" y="4351338"/>
          <p14:tracePt t="11699" x="7900988" y="4359275"/>
          <p14:tracePt t="11708" x="7867650" y="4368800"/>
          <p14:tracePt t="11715" x="7807325" y="4376738"/>
          <p14:tracePt t="11723" x="7748588" y="4384675"/>
          <p14:tracePt t="11731" x="7672388" y="4402138"/>
          <p14:tracePt t="11739" x="7586663" y="4419600"/>
          <p14:tracePt t="11747" x="7502525" y="4435475"/>
          <p14:tracePt t="11755" x="7400925" y="4435475"/>
          <p14:tracePt t="11763" x="7297738" y="4452938"/>
          <p14:tracePt t="11769" x="7188200" y="4452938"/>
          <p14:tracePt t="11777" x="7077075" y="4452938"/>
          <p14:tracePt t="11785" x="6932613" y="4435475"/>
          <p14:tracePt t="11793" x="6788150" y="4410075"/>
          <p14:tracePt t="11801" x="6643688" y="4384675"/>
          <p14:tracePt t="11809" x="6516688" y="4368800"/>
          <p14:tracePt t="11817" x="6405563" y="4341813"/>
          <p14:tracePt t="11825" x="6303963" y="4316413"/>
          <p14:tracePt t="11833" x="6227763" y="4300538"/>
          <p14:tracePt t="11839" x="6134100" y="4275138"/>
          <p14:tracePt t="11847" x="6075363" y="4257675"/>
          <p14:tracePt t="11855" x="6015038" y="4232275"/>
          <p14:tracePt t="11863" x="5997575" y="4214813"/>
          <p14:tracePt t="11871" x="5972175" y="4206875"/>
          <p14:tracePt t="11879" x="5964238" y="4189413"/>
          <p14:tracePt t="11887" x="5946775" y="4171950"/>
          <p14:tracePt t="11895" x="5930900" y="4156075"/>
          <p14:tracePt t="11903" x="5913438" y="4138613"/>
          <p14:tracePt t="11911" x="5905500" y="4130675"/>
          <p14:tracePt t="11917" x="5888038" y="4113213"/>
          <p14:tracePt t="11925" x="5870575" y="4095750"/>
          <p14:tracePt t="11933" x="5845175" y="4070350"/>
          <p14:tracePt t="11941" x="5819775" y="4044950"/>
          <p14:tracePt t="11949" x="5794375" y="4027488"/>
          <p14:tracePt t="11958" x="5776913" y="4011613"/>
          <p14:tracePt t="11965" x="5718175" y="3951288"/>
          <p14:tracePt t="11973" x="5657850" y="3908425"/>
          <p14:tracePt t="11981" x="5591175" y="3857625"/>
          <p14:tracePt t="11989" x="5513388" y="3806825"/>
          <p14:tracePt t="11995" x="5437188" y="3748088"/>
          <p14:tracePt t="12003" x="5360988" y="3687763"/>
          <p14:tracePt t="12011" x="5292725" y="3662363"/>
          <p14:tracePt t="12019" x="5233988" y="3629025"/>
          <p14:tracePt t="12027" x="5199063" y="3611563"/>
          <p14:tracePt t="12035" x="5183188" y="3594100"/>
          <p14:tracePt t="12043" x="5165725" y="3578225"/>
          <p14:tracePt t="12215" x="5173663" y="3578225"/>
          <p14:tracePt t="12229" x="5183188" y="3578225"/>
          <p14:tracePt t="12241" x="5191125" y="3578225"/>
          <p14:tracePt t="12257" x="5208588" y="3578225"/>
          <p14:tracePt t="12265" x="5216525" y="3578225"/>
          <p14:tracePt t="12274" x="5224463" y="3578225"/>
          <p14:tracePt t="12281" x="5241925" y="3578225"/>
          <p14:tracePt t="12289" x="5249863" y="3578225"/>
          <p14:tracePt t="12295" x="5267325" y="3578225"/>
          <p14:tracePt t="12303" x="5292725" y="3578225"/>
          <p14:tracePt t="12311" x="5318125" y="3594100"/>
          <p14:tracePt t="12319" x="5353050" y="3603625"/>
          <p14:tracePt t="12327" x="5394325" y="3611563"/>
          <p14:tracePt t="12335" x="5437188" y="3619500"/>
          <p14:tracePt t="12343" x="5505450" y="3646488"/>
          <p14:tracePt t="12351" x="5548313" y="3654425"/>
          <p14:tracePt t="12359" x="5581650" y="3671888"/>
          <p14:tracePt t="12367" x="5616575" y="3687763"/>
          <p14:tracePt t="12374" x="5632450" y="3697288"/>
          <p14:tracePt t="12381" x="5649913" y="3705225"/>
          <p14:tracePt t="12389" x="5657850" y="3713163"/>
          <p14:tracePt t="12397" x="5675313" y="3713163"/>
          <p14:tracePt t="12409" x="5683250" y="3713163"/>
          <p14:tracePt t="12467" x="5692775" y="3713163"/>
          <p14:tracePt t="12475" x="5708650" y="3713163"/>
          <p14:tracePt t="12483" x="5726113" y="3713163"/>
          <p14:tracePt t="12491" x="5751513" y="3722688"/>
          <p14:tracePt t="12499" x="5776913" y="3730625"/>
          <p14:tracePt t="12507" x="5802313" y="3738563"/>
          <p14:tracePt t="12515" x="5845175" y="3748088"/>
          <p14:tracePt t="12521" x="5862638" y="3756025"/>
          <p14:tracePt t="12529" x="5895975" y="3773488"/>
          <p14:tracePt t="12537" x="5921375" y="3781425"/>
          <p14:tracePt t="12545" x="5956300" y="3781425"/>
          <p14:tracePt t="12553" x="5972175" y="3790950"/>
          <p14:tracePt t="12561" x="5981700" y="3798888"/>
          <p14:tracePt t="12569" x="5989638" y="3798888"/>
          <p14:tracePt t="12577" x="5997575" y="3798888"/>
          <p14:tracePt t="12725" x="6015038" y="3790950"/>
          <p14:tracePt t="12733" x="6049963" y="3773488"/>
          <p14:tracePt t="12741" x="6083300" y="3763963"/>
          <p14:tracePt t="12747" x="6116638" y="3748088"/>
          <p14:tracePt t="12755" x="6176963" y="3738563"/>
          <p14:tracePt t="12763" x="6210300" y="3722688"/>
          <p14:tracePt t="12771" x="6261100" y="3705225"/>
          <p14:tracePt t="12779" x="6303963" y="3679825"/>
          <p14:tracePt t="12787" x="6346825" y="3662363"/>
          <p14:tracePt t="12795" x="6364288" y="3654425"/>
          <p14:tracePt t="12803" x="6380163" y="3654425"/>
          <p14:tracePt t="12811" x="6397625" y="3646488"/>
          <p14:tracePt t="12825" x="6405563" y="3646488"/>
          <p14:tracePt t="12873" x="6415088" y="3646488"/>
          <p14:tracePt t="12885" x="6423025" y="3646488"/>
          <p14:tracePt t="12893" x="6440488" y="3646488"/>
          <p14:tracePt t="12899" x="6456363" y="3662363"/>
          <p14:tracePt t="12907" x="6473825" y="3671888"/>
          <p14:tracePt t="12915" x="6483350" y="3687763"/>
          <p14:tracePt t="12924" x="6499225" y="3697288"/>
          <p14:tracePt t="12931" x="6516688" y="3705225"/>
          <p14:tracePt t="12940" x="6534150" y="3705225"/>
          <p14:tracePt t="12947" x="6534150" y="3713163"/>
          <p14:tracePt t="12955" x="6550025" y="3722688"/>
          <p14:tracePt t="12963" x="6567488" y="3730625"/>
          <p14:tracePt t="12971" x="6575425" y="3738563"/>
          <p14:tracePt t="12977" x="6592888" y="3738563"/>
          <p14:tracePt t="12985" x="6610350" y="3748088"/>
          <p14:tracePt t="12993" x="6618288" y="3756025"/>
          <p14:tracePt t="13001" x="6635750" y="3763963"/>
          <p14:tracePt t="13010" x="6653213" y="3763963"/>
          <p14:tracePt t="13017" x="6661150" y="3773488"/>
          <p14:tracePt t="13025" x="6678613" y="3781425"/>
          <p14:tracePt t="13033" x="6694488" y="3790950"/>
          <p14:tracePt t="13041" x="6719888" y="3798888"/>
          <p14:tracePt t="13047" x="6737350" y="3806825"/>
          <p14:tracePt t="13055" x="6762750" y="3824288"/>
          <p14:tracePt t="13063" x="6788150" y="3832225"/>
          <p14:tracePt t="13071" x="6813550" y="3832225"/>
          <p14:tracePt t="13079" x="6831013" y="3841750"/>
          <p14:tracePt t="13087" x="6848475" y="3841750"/>
          <p14:tracePt t="13095" x="6864350" y="3841750"/>
          <p14:tracePt t="13103" x="6873875" y="3841750"/>
          <p14:tracePt t="13111" x="6889750" y="3841750"/>
          <p14:tracePt t="13125" x="6907213" y="3841750"/>
          <p14:tracePt t="13133" x="6924675" y="3841750"/>
          <p14:tracePt t="13141" x="6932613" y="3841750"/>
          <p14:tracePt t="13149" x="6958013" y="3832225"/>
          <p14:tracePt t="13157" x="6975475" y="3824288"/>
          <p14:tracePt t="13165" x="6992938" y="3824288"/>
          <p14:tracePt t="13173" x="7026275" y="3816350"/>
          <p14:tracePt t="13181" x="7051675" y="3806825"/>
          <p14:tracePt t="13190" x="7094538" y="3798888"/>
          <p14:tracePt t="13197" x="7153275" y="3798888"/>
          <p14:tracePt t="13203" x="7213600" y="3781425"/>
          <p14:tracePt t="13211" x="7272338" y="3773488"/>
          <p14:tracePt t="13219" x="7340600" y="3773488"/>
          <p14:tracePt t="13227" x="7434263" y="3781425"/>
          <p14:tracePt t="13235" x="7518400" y="3798888"/>
          <p14:tracePt t="13243" x="7662863" y="3824288"/>
          <p14:tracePt t="13251" x="7807325" y="3857625"/>
          <p14:tracePt t="13259" x="7943850" y="3883025"/>
          <p14:tracePt t="13267" x="8070850" y="3908425"/>
          <p14:tracePt t="13273" x="8215313" y="3917950"/>
          <p14:tracePt t="13281" x="8334375" y="3943350"/>
          <p14:tracePt t="13290" x="8435975" y="3960813"/>
          <p14:tracePt t="13297" x="8521700" y="3986213"/>
          <p14:tracePt t="13305" x="8597900" y="4011613"/>
          <p14:tracePt t="13313" x="8658225" y="4027488"/>
          <p14:tracePt t="13321" x="8691563" y="4037013"/>
          <p14:tracePt t="13329" x="8709025" y="4044950"/>
          <p14:tracePt t="13337" x="8716963" y="4052888"/>
          <p14:tracePt t="13345" x="8724900" y="4052888"/>
          <p14:tracePt t="13351" x="8734425" y="4052888"/>
          <p14:tracePt t="13359" x="8742363" y="4062413"/>
          <p14:tracePt t="13367" x="8759825" y="4070350"/>
          <p14:tracePt t="13375" x="8802688" y="4079875"/>
          <p14:tracePt t="13383" x="8878888" y="4113213"/>
          <p14:tracePt t="13391" x="9005888" y="4171950"/>
          <p14:tracePt t="13399" x="9209088" y="4265613"/>
          <p14:tracePt t="13407" x="9456738" y="4384675"/>
          <p14:tracePt t="13415" x="9720263" y="4486275"/>
          <p14:tracePt t="13421" x="9956800" y="4564063"/>
          <p14:tracePt t="13429" x="10194925" y="4640263"/>
          <p14:tracePt t="13437" x="10382250" y="4665663"/>
          <p14:tracePt t="13445" x="10552113" y="4708525"/>
          <p14:tracePt t="13453" x="10679113" y="4733925"/>
          <p14:tracePt t="13461" x="10764838" y="4741863"/>
          <p14:tracePt t="13469" x="10823575" y="4749800"/>
          <p14:tracePt t="13477" x="10874375" y="4749800"/>
          <p14:tracePt t="13485" x="10883900" y="4749800"/>
          <p14:tracePt t="13493" x="10901363" y="4749800"/>
          <p14:tracePt t="13499" x="10909300" y="4759325"/>
          <p14:tracePt t="13507" x="10926763" y="4767263"/>
          <p14:tracePt t="13515" x="10942638" y="4767263"/>
          <p14:tracePt t="13523" x="10960100" y="4775200"/>
          <p14:tracePt t="13531" x="10985500" y="4775200"/>
          <p14:tracePt t="13540" x="11018838" y="4775200"/>
          <p14:tracePt t="13547" x="11061700" y="4775200"/>
          <p14:tracePt t="13556" x="11122025" y="4775200"/>
          <p14:tracePt t="13563" x="11180763" y="4767263"/>
          <p14:tracePt t="13569" x="11241088" y="4741863"/>
          <p14:tracePt t="13577" x="11317288" y="4724400"/>
          <p14:tracePt t="13585" x="11401425" y="4699000"/>
          <p14:tracePt t="13593" x="11503025" y="4673600"/>
          <p14:tracePt t="13601" x="11647488" y="4657725"/>
          <p14:tracePt t="13609" x="11826875" y="4630738"/>
          <p14:tracePt t="13617" x="12022138" y="4597400"/>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E74C79-A550-756A-65D1-54303B08A8DE}"/>
              </a:ext>
            </a:extLst>
          </p:cNvPr>
          <p:cNvSpPr>
            <a:spLocks noGrp="1"/>
          </p:cNvSpPr>
          <p:nvPr>
            <p:ph idx="4294967295"/>
          </p:nvPr>
        </p:nvSpPr>
        <p:spPr>
          <a:xfrm>
            <a:off x="0" y="525463"/>
            <a:ext cx="10515600" cy="4351337"/>
          </a:xfrm>
        </p:spPr>
        <p:txBody>
          <a:bodyPr>
            <a:normAutofit/>
          </a:bodyPr>
          <a:lstStyle/>
          <a:p>
            <a:r>
              <a:rPr lang="en-IN" sz="2400" dirty="0"/>
              <a:t>These are the books recommended to user Id 11676 along with their ratings</a:t>
            </a:r>
          </a:p>
          <a:p>
            <a:pPr marL="0" indent="0">
              <a:buNone/>
            </a:pPr>
            <a:endParaRPr lang="en-IN" sz="2400" dirty="0"/>
          </a:p>
        </p:txBody>
      </p:sp>
      <p:pic>
        <p:nvPicPr>
          <p:cNvPr id="4" name="Picture 3">
            <a:extLst>
              <a:ext uri="{FF2B5EF4-FFF2-40B4-BE49-F238E27FC236}">
                <a16:creationId xmlns:a16="http://schemas.microsoft.com/office/drawing/2014/main" id="{480A9E31-5BD6-1205-4455-9351288B2F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705" y="1730188"/>
            <a:ext cx="7171765" cy="3146612"/>
          </a:xfrm>
          <a:prstGeom prst="rect">
            <a:avLst/>
          </a:prstGeom>
        </p:spPr>
      </p:pic>
      <p:pic>
        <p:nvPicPr>
          <p:cNvPr id="2" name="Audio 1">
            <a:hlinkClick r:id="" action="ppaction://media"/>
            <a:extLst>
              <a:ext uri="{FF2B5EF4-FFF2-40B4-BE49-F238E27FC236}">
                <a16:creationId xmlns:a16="http://schemas.microsoft.com/office/drawing/2014/main" id="{C6FDD9C2-C160-2CB2-4E39-0EC0DCFF63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18840160"/>
      </p:ext>
    </p:extLst>
  </p:cSld>
  <p:clrMapOvr>
    <a:masterClrMapping/>
  </p:clrMapOvr>
  <mc:AlternateContent xmlns:mc="http://schemas.openxmlformats.org/markup-compatibility/2006">
    <mc:Choice xmlns:p14="http://schemas.microsoft.com/office/powerpoint/2010/main" Requires="p14">
      <p:transition spd="slow" p14:dur="2000" advTm="16449"/>
    </mc:Choice>
    <mc:Fallback>
      <p:transition spd="slow" advTm="16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5111" x="11860213" y="2651125"/>
          <p14:tracePt t="15118" x="11606213" y="2701925"/>
          <p14:tracePt t="15126" x="11350625" y="2762250"/>
          <p14:tracePt t="15135" x="11180763" y="2805113"/>
          <p14:tracePt t="15140" x="11061700" y="2830513"/>
          <p14:tracePt t="15148" x="10985500" y="2846388"/>
          <p14:tracePt t="15157" x="10977563" y="2846388"/>
          <p14:tracePt t="15180" x="11010900" y="2830513"/>
          <p14:tracePt t="15181" x="11071225" y="2813050"/>
          <p14:tracePt t="15188" x="11104563" y="2805113"/>
          <p14:tracePt t="15197" x="11163300" y="2805113"/>
          <p14:tracePt t="15205" x="11223625" y="2805113"/>
          <p14:tracePt t="15210" x="11249025" y="2820988"/>
          <p14:tracePt t="15219" x="11274425" y="2838450"/>
          <p14:tracePt t="15226" x="11291888" y="2863850"/>
          <p14:tracePt t="15235" x="11307763" y="2889250"/>
          <p14:tracePt t="15242" x="11360150" y="2932113"/>
          <p14:tracePt t="15251" x="11426825" y="3000375"/>
          <p14:tracePt t="15258" x="11503025" y="3067050"/>
          <p14:tracePt t="15267" x="11606213" y="3135313"/>
          <p14:tracePt t="15275" x="11750675" y="3228975"/>
          <p14:tracePt t="15283" x="11945938" y="3348038"/>
          <p14:tracePt t="15290" x="12141200" y="3449638"/>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2A20A6-F3C1-5921-8DAA-FF0409E96046}"/>
              </a:ext>
            </a:extLst>
          </p:cNvPr>
          <p:cNvSpPr txBox="1"/>
          <p:nvPr/>
        </p:nvSpPr>
        <p:spPr>
          <a:xfrm>
            <a:off x="1030941" y="2551837"/>
            <a:ext cx="9135036" cy="1754326"/>
          </a:xfrm>
          <a:prstGeom prst="rect">
            <a:avLst/>
          </a:prstGeom>
          <a:noFill/>
        </p:spPr>
        <p:txBody>
          <a:bodyPr wrap="square">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Evaluation of the user based collaborative model</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 name="Audio 1">
            <a:hlinkClick r:id="" action="ppaction://media"/>
            <a:extLst>
              <a:ext uri="{FF2B5EF4-FFF2-40B4-BE49-F238E27FC236}">
                <a16:creationId xmlns:a16="http://schemas.microsoft.com/office/drawing/2014/main" id="{D1D5E3E9-FCF9-956A-6CEB-344D56F45BC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62318697"/>
      </p:ext>
    </p:extLst>
  </p:cSld>
  <p:clrMapOvr>
    <a:masterClrMapping/>
  </p:clrMapOvr>
  <mc:AlternateContent xmlns:mc="http://schemas.openxmlformats.org/markup-compatibility/2006">
    <mc:Choice xmlns:p14="http://schemas.microsoft.com/office/powerpoint/2010/main" Requires="p14">
      <p:transition spd="slow" p14:dur="2000" advTm="15172"/>
    </mc:Choice>
    <mc:Fallback>
      <p:transition spd="slow" advTm="15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040" x="11606213" y="3127375"/>
          <p14:tracePt t="4047" x="10848975" y="3178175"/>
          <p14:tracePt t="4056" x="9940925" y="3365500"/>
          <p14:tracePt t="4064" x="8853488" y="3586163"/>
          <p14:tracePt t="4072" x="7629525" y="3900488"/>
          <p14:tracePt t="4079" x="6227763" y="4283075"/>
          <p14:tracePt t="4085" x="4765675" y="4759325"/>
          <p14:tracePt t="4093" x="3322638" y="5497513"/>
          <p14:tracePt t="4101" x="1954213" y="6229350"/>
          <p14:tracePt t="4290" x="1317625" y="4240213"/>
          <p14:tracePt t="4297" x="2608263" y="3433763"/>
          <p14:tracePt t="4305" x="4017963" y="2778125"/>
          <p14:tracePt t="4313" x="5302250" y="2098675"/>
          <p14:tracePt t="4319" x="6592888" y="1682750"/>
          <p14:tracePt t="4327" x="7756525" y="1411288"/>
          <p14:tracePt t="4336" x="8793163" y="1368425"/>
          <p14:tracePt t="4343" x="9677400" y="1538288"/>
          <p14:tracePt t="4351" x="10374313" y="1835150"/>
          <p14:tracePt t="4359" x="10807700" y="2141538"/>
          <p14:tracePt t="4367" x="11129963" y="2506663"/>
          <p14:tracePt t="4375" x="11249025" y="2805113"/>
          <p14:tracePt t="4385" x="11266488" y="3016250"/>
          <p14:tracePt t="4389" x="11206163" y="3170238"/>
          <p14:tracePt t="4397" x="11112500" y="3263900"/>
          <p14:tracePt t="4405" x="11018838" y="3322638"/>
          <p14:tracePt t="4413" x="10952163" y="3340100"/>
          <p14:tracePt t="4422" x="10901363" y="3348038"/>
          <p14:tracePt t="4429" x="10891838" y="3348038"/>
          <p14:tracePt t="4461" x="10901363" y="3348038"/>
          <p14:tracePt t="4476" x="10901363" y="3355975"/>
          <p14:tracePt t="4483" x="10901363" y="3365500"/>
          <p14:tracePt t="4492" x="10909300" y="3373438"/>
          <p14:tracePt t="4500" x="10926763" y="3390900"/>
          <p14:tracePt t="4507" x="10985500" y="3433763"/>
          <p14:tracePt t="4517" x="11079163" y="3502025"/>
          <p14:tracePt t="4523" x="11223625" y="3603625"/>
          <p14:tracePt t="4532" x="11436350" y="3781425"/>
          <p14:tracePt t="4539" x="11750675" y="4011613"/>
          <p14:tracePt t="4545" x="12080875" y="4283075"/>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C8CB5-022F-04E8-60A5-DEBB72D3BD7C}"/>
              </a:ext>
            </a:extLst>
          </p:cNvPr>
          <p:cNvSpPr>
            <a:spLocks noGrp="1"/>
          </p:cNvSpPr>
          <p:nvPr>
            <p:ph type="title" idx="4294967295"/>
          </p:nvPr>
        </p:nvSpPr>
        <p:spPr>
          <a:xfrm>
            <a:off x="0" y="0"/>
            <a:ext cx="12192000" cy="1681164"/>
          </a:xfrm>
          <a:solidFill>
            <a:schemeClr val="accent2">
              <a:lumMod val="40000"/>
              <a:lumOff val="60000"/>
            </a:schemeClr>
          </a:solidFill>
        </p:spPr>
        <p:txBody>
          <a:bodyPr/>
          <a:lstStyle/>
          <a:p>
            <a:r>
              <a:rPr lang="en-IN" dirty="0">
                <a:solidFill>
                  <a:schemeClr val="tx1"/>
                </a:solidFill>
                <a:effectLst>
                  <a:outerShdw blurRad="38100" dist="38100" dir="2700000" algn="tl">
                    <a:srgbClr val="000000">
                      <a:alpha val="43137"/>
                    </a:srgbClr>
                  </a:outerShdw>
                </a:effectLst>
              </a:rPr>
              <a:t>Evaluation of our model</a:t>
            </a:r>
          </a:p>
        </p:txBody>
      </p:sp>
      <p:sp>
        <p:nvSpPr>
          <p:cNvPr id="3" name="Content Placeholder 2">
            <a:extLst>
              <a:ext uri="{FF2B5EF4-FFF2-40B4-BE49-F238E27FC236}">
                <a16:creationId xmlns:a16="http://schemas.microsoft.com/office/drawing/2014/main" id="{27AF03DC-A8F7-6308-AACA-79A470F80CA2}"/>
              </a:ext>
            </a:extLst>
          </p:cNvPr>
          <p:cNvSpPr>
            <a:spLocks noGrp="1"/>
          </p:cNvSpPr>
          <p:nvPr>
            <p:ph idx="4294967295"/>
          </p:nvPr>
        </p:nvSpPr>
        <p:spPr>
          <a:xfrm>
            <a:off x="0" y="2603500"/>
            <a:ext cx="8824913" cy="3416300"/>
          </a:xfrm>
        </p:spPr>
        <p:txBody>
          <a:bodyPr>
            <a:normAutofit fontScale="92500"/>
          </a:bodyPr>
          <a:lstStyle/>
          <a:p>
            <a:r>
              <a:rPr lang="en-IN" dirty="0"/>
              <a:t>So for the evaluation, while recommending we consider the top rated books in the data frame having books read by similar users</a:t>
            </a:r>
          </a:p>
          <a:p>
            <a:r>
              <a:rPr lang="en-IN" dirty="0"/>
              <a:t>But here we don’t remove the books which already read by the user Id.</a:t>
            </a:r>
          </a:p>
          <a:p>
            <a:r>
              <a:rPr lang="en-IN" dirty="0"/>
              <a:t>If this evaluation engine gives us all the books read and books rated more than 5, then our model is good. Because if the books which are most liked by given user is recommended while doing evaluation, then after removing the books read by the user, the likelihood of user liking the books is more.</a:t>
            </a:r>
          </a:p>
          <a:p>
            <a:r>
              <a:rPr lang="en-IN" dirty="0"/>
              <a:t>So we took the sample of 5 random users and we checked the number of books rated more than 5, less than 5 and books which are not read by the user in an excel sheet. Around 62% of the books we have recommended were rated &gt;5 from given user. So we can tell out model is good. </a:t>
            </a:r>
          </a:p>
        </p:txBody>
      </p:sp>
      <p:pic>
        <p:nvPicPr>
          <p:cNvPr id="11" name="Audio 10">
            <a:hlinkClick r:id="" action="ppaction://media"/>
            <a:extLst>
              <a:ext uri="{FF2B5EF4-FFF2-40B4-BE49-F238E27FC236}">
                <a16:creationId xmlns:a16="http://schemas.microsoft.com/office/drawing/2014/main" id="{4B86A6E1-541C-1810-E63B-71C6F55AC6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21948949"/>
      </p:ext>
    </p:extLst>
  </p:cSld>
  <p:clrMapOvr>
    <a:masterClrMapping/>
  </p:clrMapOvr>
  <mc:AlternateContent xmlns:mc="http://schemas.openxmlformats.org/markup-compatibility/2006">
    <mc:Choice xmlns:p14="http://schemas.microsoft.com/office/powerpoint/2010/main" Requires="p14">
      <p:transition spd="slow" p14:dur="2000" advTm="45474"/>
    </mc:Choice>
    <mc:Fallback>
      <p:transition spd="slow" advTm="45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1897" x="1843088" y="2871788"/>
          <p14:tracePt t="1905" x="1690688" y="2889250"/>
          <p14:tracePt t="1913" x="1571625" y="2897188"/>
          <p14:tracePt t="1921" x="1546225" y="2897188"/>
          <p14:tracePt t="1947" x="1538288" y="2897188"/>
          <p14:tracePt t="1955" x="1487488" y="2906713"/>
          <p14:tracePt t="1963" x="1419225" y="2914650"/>
          <p14:tracePt t="1971" x="1325563" y="2940050"/>
          <p14:tracePt t="1979" x="1239838" y="2965450"/>
          <p14:tracePt t="1987" x="1155700" y="2982913"/>
          <p14:tracePt t="1994" x="1062038" y="3000375"/>
          <p14:tracePt t="2003" x="993775" y="3008313"/>
          <p14:tracePt t="2011" x="942975" y="3008313"/>
          <p14:tracePt t="2029" x="917575" y="2982913"/>
          <p14:tracePt t="2033" x="900113" y="2965450"/>
          <p14:tracePt t="2040" x="884238" y="2949575"/>
          <p14:tracePt t="2049" x="849313" y="2940050"/>
          <p14:tracePt t="2057" x="798513" y="2897188"/>
          <p14:tracePt t="2065" x="739775" y="2838450"/>
          <p14:tracePt t="2072" x="654050" y="2770188"/>
          <p14:tracePt t="2081" x="501650" y="2693988"/>
          <p14:tracePt t="2089" x="331788" y="2600325"/>
          <p14:tracePt t="2097" x="161925" y="2481263"/>
          <p14:tracePt t="24729" x="203200" y="5626100"/>
          <p14:tracePt t="24737" x="339725" y="5626100"/>
          <p14:tracePt t="24745" x="484188" y="5626100"/>
          <p14:tracePt t="24752" x="628650" y="5641975"/>
          <p14:tracePt t="24761" x="755650" y="5668963"/>
          <p14:tracePt t="24769" x="866775" y="5702300"/>
          <p14:tracePt t="24777" x="976313" y="5761038"/>
          <p14:tracePt t="24785" x="1079500" y="5829300"/>
          <p14:tracePt t="24793" x="1198563" y="5915025"/>
          <p14:tracePt t="24801" x="1308100" y="6008688"/>
          <p14:tracePt t="24807" x="1401763" y="6092825"/>
          <p14:tracePt t="24815" x="1495425" y="6161088"/>
          <p14:tracePt t="24823" x="1554163" y="6211888"/>
          <p14:tracePt t="24831" x="1622425" y="6246813"/>
          <p14:tracePt t="24839" x="1682750" y="6262688"/>
          <p14:tracePt t="24847" x="1741488" y="6288088"/>
          <p14:tracePt t="24856" x="1801813" y="6297613"/>
          <p14:tracePt t="24863" x="1860550" y="6313488"/>
          <p14:tracePt t="24871" x="1936750" y="6338888"/>
          <p14:tracePt t="24877" x="2012950" y="6356350"/>
          <p14:tracePt t="24884" x="2098675" y="6399213"/>
          <p14:tracePt t="24893" x="2192338" y="6450013"/>
          <p14:tracePt t="24901" x="2293938" y="6510338"/>
          <p14:tracePt t="24909" x="2430463" y="6569075"/>
          <p14:tracePt t="24917" x="2557463" y="6627813"/>
          <p14:tracePt t="24925" x="2709863" y="6705600"/>
          <p14:tracePt t="24933" x="2879725" y="6781800"/>
          <p14:tracePt t="24941" x="3033713" y="6850063"/>
          <p14:tracePt t="25095" x="7094538" y="6850063"/>
          <p14:tracePt t="25103" x="7112000" y="6840538"/>
          <p14:tracePt t="25111" x="7127875" y="6832600"/>
          <p14:tracePt t="25119" x="7137400" y="6832600"/>
          <p14:tracePt t="25127" x="7145338" y="6832600"/>
          <p14:tracePt t="25135" x="7153275" y="6832600"/>
          <p14:tracePt t="25151" x="7170738" y="6832600"/>
          <p14:tracePt t="25159" x="7188200" y="6832600"/>
          <p14:tracePt t="25167" x="7196138" y="6832600"/>
          <p14:tracePt t="25175" x="7213600" y="6832600"/>
          <p14:tracePt t="25181" x="7229475" y="6832600"/>
          <p14:tracePt t="25189" x="7239000" y="6832600"/>
          <p14:tracePt t="25213" x="7246938" y="6832600"/>
          <p14:tracePt t="25221" x="7246938" y="6824663"/>
          <p14:tracePt t="25237" x="7256463" y="6807200"/>
          <p14:tracePt t="25245" x="7256463" y="6789738"/>
          <p14:tracePt t="25250" x="7264400" y="6756400"/>
          <p14:tracePt t="25259" x="7272338" y="6738938"/>
          <p14:tracePt t="25267" x="7289800" y="6713538"/>
          <p14:tracePt t="25275" x="7297738" y="6688138"/>
          <p14:tracePt t="25283" x="7297738" y="6680200"/>
          <p14:tracePt t="25291" x="7297738" y="6670675"/>
          <p14:tracePt t="25299" x="7297738" y="6662738"/>
          <p14:tracePt t="25307" x="7297738" y="6654800"/>
          <p14:tracePt t="25319" x="7297738" y="6645275"/>
          <p14:tracePt t="25477" x="7366000" y="6654800"/>
          <p14:tracePt t="25485" x="7629525" y="6662738"/>
          <p14:tracePt t="25493" x="8080375" y="6738938"/>
          <p14:tracePt t="25501" x="8555038" y="6840538"/>
          <p14:tracePt t="25657" x="11903075" y="6721475"/>
          <p14:tracePt t="25665" x="11979275" y="6611938"/>
          <p14:tracePt t="25673" x="12055475" y="6526213"/>
          <p14:tracePt t="25681" x="12149138" y="6432550"/>
          <p14:tracePt t="29017" x="12174538" y="5243513"/>
          <p14:tracePt t="29023" x="12166600" y="5243513"/>
          <p14:tracePt t="29039" x="12158663" y="5243513"/>
          <p14:tracePt t="29047" x="12149138" y="5243513"/>
          <p14:tracePt t="29055" x="12141200" y="5243513"/>
          <p14:tracePt t="29063" x="12141200" y="5251450"/>
          <p14:tracePt t="29257" x="12133263" y="5251450"/>
          <p14:tracePt t="29285" x="12123738" y="5251450"/>
          <p14:tracePt t="29293" x="12106275" y="5251450"/>
          <p14:tracePt t="29301" x="12090400" y="5260975"/>
          <p14:tracePt t="29309" x="12072938" y="5268913"/>
          <p14:tracePt t="29317" x="12055475" y="5276850"/>
          <p14:tracePt t="29325" x="12030075" y="5286375"/>
          <p14:tracePt t="29331" x="11996738" y="5294313"/>
          <p14:tracePt t="29339" x="11953875" y="5302250"/>
          <p14:tracePt t="29347" x="11903075" y="5319713"/>
          <p14:tracePt t="29355" x="11844338" y="5327650"/>
          <p14:tracePt t="29363" x="11784013" y="5353050"/>
          <p14:tracePt t="29371" x="11707813" y="5370513"/>
          <p14:tracePt t="29379" x="11631613" y="5395913"/>
          <p14:tracePt t="29387" x="11545888" y="5413375"/>
          <p14:tracePt t="29395" x="11461750" y="5438775"/>
          <p14:tracePt t="29402" x="11368088" y="5464175"/>
          <p14:tracePt t="29409" x="11241088" y="5481638"/>
          <p14:tracePt t="29417" x="11079163" y="5524500"/>
          <p14:tracePt t="29425" x="10841038" y="5600700"/>
          <p14:tracePt t="29433" x="10483850" y="5753100"/>
          <p14:tracePt t="29441" x="10075863" y="5905500"/>
          <p14:tracePt t="29448" x="9558338" y="6076950"/>
          <p14:tracePt t="29457" x="9013825" y="6203950"/>
          <p14:tracePt t="29465" x="8470900" y="6323013"/>
          <p14:tracePt t="29473" x="7900988" y="6450013"/>
          <p14:tracePt t="29478" x="7307263" y="6577013"/>
          <p14:tracePt t="29487" x="6770688" y="6662738"/>
          <p14:tracePt t="29495" x="6176963" y="6789738"/>
          <p14:tracePt t="29589" x="3806825" y="6772275"/>
          <p14:tracePt t="29597" x="3763963" y="6705600"/>
          <p14:tracePt t="29605" x="3695700" y="6637338"/>
          <p14:tracePt t="29613" x="3636963" y="6586538"/>
          <p14:tracePt t="29621" x="3568700" y="6543675"/>
          <p14:tracePt t="29627" x="3492500" y="6500813"/>
          <p14:tracePt t="29635" x="3414713" y="6475413"/>
          <p14:tracePt t="29643" x="3330575" y="6442075"/>
          <p14:tracePt t="29652" x="3236913" y="6424613"/>
          <p14:tracePt t="29659" x="3152775" y="6407150"/>
          <p14:tracePt t="29669" x="3049588" y="6399213"/>
          <p14:tracePt t="29675" x="2914650" y="6407150"/>
          <p14:tracePt t="29683" x="2770188" y="6424613"/>
          <p14:tracePt t="29691" x="2565400" y="6467475"/>
          <p14:tracePt t="29699" x="2319338" y="6500813"/>
          <p14:tracePt t="29705" x="2038350" y="6569075"/>
          <p14:tracePt t="29713" x="1784350" y="6611938"/>
          <p14:tracePt t="29721" x="1495425" y="6696075"/>
          <p14:tracePt t="29729" x="1198563" y="6799263"/>
          <p14:tracePt t="29925" x="790575" y="6824663"/>
          <p14:tracePt t="29931" x="849313" y="6807200"/>
          <p14:tracePt t="29939" x="909638" y="6789738"/>
          <p14:tracePt t="29947" x="985838" y="6764338"/>
          <p14:tracePt t="29955" x="1069975" y="6746875"/>
          <p14:tracePt t="29963" x="1163638" y="6721475"/>
          <p14:tracePt t="29971" x="1290638" y="6696075"/>
          <p14:tracePt t="29979" x="1427163" y="6670675"/>
          <p14:tracePt t="29987" x="1571625" y="6654800"/>
          <p14:tracePt t="29995" x="1698625" y="6627813"/>
          <p14:tracePt t="30001" x="1860550" y="6602413"/>
          <p14:tracePt t="30009" x="2022475" y="6577013"/>
          <p14:tracePt t="30018" x="2166938" y="6551613"/>
          <p14:tracePt t="30025" x="2311400" y="6543675"/>
          <p14:tracePt t="30033" x="2413000" y="6535738"/>
          <p14:tracePt t="30041" x="2481263" y="6518275"/>
          <p14:tracePt t="30049" x="2557463" y="6510338"/>
          <p14:tracePt t="30057" x="2616200" y="6510338"/>
          <p14:tracePt t="30064" x="2633663" y="6510338"/>
          <p14:tracePt t="30073" x="2659063" y="6510338"/>
          <p14:tracePt t="30079" x="2668588" y="6510338"/>
          <p14:tracePt t="30087" x="2684463" y="6510338"/>
          <p14:tracePt t="30095" x="2701925" y="6510338"/>
          <p14:tracePt t="30103" x="2709863" y="6510338"/>
          <p14:tracePt t="30111" x="2727325" y="6510338"/>
          <p14:tracePt t="30119" x="2744788" y="6518275"/>
          <p14:tracePt t="30127" x="2752725" y="6518275"/>
          <p14:tracePt t="30135" x="2770188" y="6526213"/>
          <p14:tracePt t="30143" x="2786063" y="6526213"/>
          <p14:tracePt t="30149" x="2795588" y="6535738"/>
          <p14:tracePt t="30157" x="2811463" y="6543675"/>
          <p14:tracePt t="30165" x="2828925" y="6551613"/>
          <p14:tracePt t="30173" x="2838450" y="6551613"/>
          <p14:tracePt t="30181" x="2854325" y="6551613"/>
          <p14:tracePt t="30189" x="2871788" y="6551613"/>
          <p14:tracePt t="30196" x="2879725" y="6551613"/>
          <p14:tracePt t="30205" x="2897188" y="6561138"/>
          <p14:tracePt t="30213" x="2905125" y="6561138"/>
          <p14:tracePt t="30221" x="2914650" y="6561138"/>
          <p14:tracePt t="30227" x="2930525" y="6561138"/>
          <p14:tracePt t="30235" x="2940050" y="6561138"/>
          <p14:tracePt t="30242" x="2955925" y="6561138"/>
          <p14:tracePt t="30251" x="2982913" y="6561138"/>
          <p14:tracePt t="30259" x="2990850" y="6561138"/>
          <p14:tracePt t="30268" x="3016250" y="6551613"/>
          <p14:tracePt t="30275" x="3049588" y="6543675"/>
          <p14:tracePt t="30283" x="3084513" y="6535738"/>
          <p14:tracePt t="30291" x="3127375" y="6535738"/>
          <p14:tracePt t="30299" x="3168650" y="6535738"/>
          <p14:tracePt t="30305" x="3211513" y="6535738"/>
          <p14:tracePt t="30313" x="3254375" y="6535738"/>
          <p14:tracePt t="30321" x="3297238" y="6535738"/>
          <p14:tracePt t="30328" x="3322638" y="6535738"/>
          <p14:tracePt t="30337" x="3338513" y="6535738"/>
          <p14:tracePt t="30345" x="3355975" y="6535738"/>
          <p14:tracePt t="30353" x="3373438" y="6535738"/>
          <p14:tracePt t="30361" x="3389313" y="6535738"/>
          <p14:tracePt t="30369" x="3398838" y="6535738"/>
          <p14:tracePt t="30375" x="3406775" y="6535738"/>
          <p14:tracePt t="30387" x="3414713" y="6535738"/>
          <p14:tracePt t="30637" x="3424238" y="6535738"/>
          <p14:tracePt t="30645" x="3432175" y="6535738"/>
          <p14:tracePt t="30653" x="3441700" y="6535738"/>
          <p14:tracePt t="30675" x="3449638" y="6526213"/>
          <p14:tracePt t="30684" x="3457575" y="6526213"/>
          <p14:tracePt t="30699" x="3467100" y="6526213"/>
          <p14:tracePt t="30707" x="3482975" y="6526213"/>
          <p14:tracePt t="30715" x="3492500" y="6526213"/>
          <p14:tracePt t="30723" x="3500438" y="6518275"/>
          <p14:tracePt t="30731" x="3508375" y="6518275"/>
          <p14:tracePt t="30739" x="3533775" y="6510338"/>
          <p14:tracePt t="30745" x="3559175" y="6510338"/>
          <p14:tracePt t="30753" x="3586163" y="6500813"/>
          <p14:tracePt t="30761" x="3594100" y="6500813"/>
          <p14:tracePt t="30769" x="3611563" y="6492875"/>
          <p14:tracePt t="30777" x="3627438" y="6492875"/>
          <p14:tracePt t="30785" x="3636963" y="6492875"/>
          <p14:tracePt t="30793" x="3644900" y="6492875"/>
          <p14:tracePt t="30801" x="3652838" y="6492875"/>
          <p14:tracePt t="30818" x="3670300" y="6492875"/>
          <p14:tracePt t="30830" x="3678238" y="6492875"/>
          <p14:tracePt t="30839" x="3687763" y="6492875"/>
          <p14:tracePt t="32765" x="3695700" y="6483350"/>
          <p14:tracePt t="32782" x="3695700" y="6475413"/>
          <p14:tracePt t="32789" x="3713163" y="6467475"/>
          <p14:tracePt t="32795" x="3729038" y="6467475"/>
          <p14:tracePt t="32803" x="3729038" y="6457950"/>
          <p14:tracePt t="32811" x="3746500" y="6450013"/>
          <p14:tracePt t="32819" x="3756025" y="6442075"/>
          <p14:tracePt t="32827" x="3771900" y="6432550"/>
          <p14:tracePt t="32835" x="3789363" y="6424613"/>
          <p14:tracePt t="32842" x="3806825" y="6424613"/>
          <p14:tracePt t="32851" x="3814763" y="6407150"/>
          <p14:tracePt t="32859" x="3832225" y="6399213"/>
          <p14:tracePt t="32867" x="3848100" y="6381750"/>
          <p14:tracePt t="32873" x="3873500" y="6365875"/>
          <p14:tracePt t="32882" x="3890963" y="6348413"/>
          <p14:tracePt t="32889" x="3951288" y="6330950"/>
          <p14:tracePt t="32897" x="4027488" y="6313488"/>
          <p14:tracePt t="32905" x="4111625" y="6288088"/>
          <p14:tracePt t="32913" x="4205288" y="6272213"/>
          <p14:tracePt t="32921" x="4306888" y="6246813"/>
          <p14:tracePt t="32929" x="4400550" y="6221413"/>
          <p14:tracePt t="32937" x="4503738" y="6203950"/>
          <p14:tracePt t="32944" x="4595813" y="6186488"/>
          <p14:tracePt t="32951" x="4664075" y="6186488"/>
          <p14:tracePt t="32959" x="4749800" y="6186488"/>
          <p14:tracePt t="32967" x="4818063" y="6186488"/>
          <p14:tracePt t="32975" x="4910138" y="6194425"/>
          <p14:tracePt t="32983" x="5013325" y="6211888"/>
          <p14:tracePt t="32991" x="5106988" y="6229350"/>
          <p14:tracePt t="32999" x="5224463" y="6246813"/>
          <p14:tracePt t="33007" x="5343525" y="6280150"/>
          <p14:tracePt t="33017" x="5487988" y="6323013"/>
          <p14:tracePt t="33023" x="5632450" y="6381750"/>
          <p14:tracePt t="33028" x="5768975" y="6442075"/>
          <p14:tracePt t="33037" x="5870575" y="6483350"/>
          <p14:tracePt t="33045" x="5989638" y="6526213"/>
          <p14:tracePt t="33053" x="6100763" y="6561138"/>
          <p14:tracePt t="33061" x="6235700" y="6594475"/>
          <p14:tracePt t="33069" x="6364288" y="6619875"/>
          <p14:tracePt t="33077" x="6473825" y="6637338"/>
          <p14:tracePt t="33085" x="6575425" y="6662738"/>
          <p14:tracePt t="33092" x="6669088" y="6688138"/>
          <p14:tracePt t="33101" x="6737350" y="6688138"/>
          <p14:tracePt t="33107" x="6813550" y="6696075"/>
          <p14:tracePt t="33115" x="6881813" y="6696075"/>
          <p14:tracePt t="33123" x="6950075" y="6696075"/>
          <p14:tracePt t="33132" x="7008813" y="6696075"/>
          <p14:tracePt t="33139" x="7085013" y="6696075"/>
          <p14:tracePt t="33148" x="7153275" y="6680200"/>
          <p14:tracePt t="33155" x="7213600" y="6670675"/>
          <p14:tracePt t="33163" x="7289800" y="6662738"/>
          <p14:tracePt t="33171" x="7366000" y="6654800"/>
          <p14:tracePt t="33177" x="7451725" y="6654800"/>
          <p14:tracePt t="33185" x="7518400" y="6637338"/>
          <p14:tracePt t="33192" x="7578725" y="6627813"/>
          <p14:tracePt t="33201" x="7654925" y="6619875"/>
          <p14:tracePt t="33208" x="7715250" y="6611938"/>
          <p14:tracePt t="33217" x="7799388" y="6602413"/>
          <p14:tracePt t="33225" x="7875588" y="6586538"/>
          <p14:tracePt t="33233" x="7961313" y="6569075"/>
          <p14:tracePt t="33241" x="8045450" y="6551613"/>
          <p14:tracePt t="33249" x="8147050" y="6535738"/>
          <p14:tracePt t="33255" x="8266113" y="6510338"/>
          <p14:tracePt t="33263" x="8377238" y="6483350"/>
          <p14:tracePt t="33271" x="8470900" y="6467475"/>
          <p14:tracePt t="33279" x="8555038" y="6442075"/>
          <p14:tracePt t="33287" x="8632825" y="6424613"/>
          <p14:tracePt t="33295" x="8691563" y="6416675"/>
          <p14:tracePt t="33303" x="8734425" y="6416675"/>
          <p14:tracePt t="33311" x="8767763" y="6416675"/>
          <p14:tracePt t="33319" x="8785225" y="6407150"/>
          <p14:tracePt t="33327" x="8802688" y="6407150"/>
          <p14:tracePt t="33337" x="8810625" y="6407150"/>
          <p14:tracePt t="33403" x="8810625" y="6399213"/>
          <p14:tracePt t="33415" x="8810625" y="6391275"/>
          <p14:tracePt t="33423" x="8818563" y="6381750"/>
          <p14:tracePt t="33431" x="8836025" y="6356350"/>
          <p14:tracePt t="33439" x="8843963" y="6330950"/>
          <p14:tracePt t="33448" x="8861425" y="6280150"/>
          <p14:tracePt t="33455" x="8886825" y="6211888"/>
          <p14:tracePt t="33463" x="8904288" y="6153150"/>
          <p14:tracePt t="33471" x="8921750" y="6102350"/>
          <p14:tracePt t="33476" x="8947150" y="6059488"/>
          <p14:tracePt t="33485" x="8963025" y="6008688"/>
          <p14:tracePt t="33493" x="8980488" y="5965825"/>
          <p14:tracePt t="33501" x="8988425" y="5915025"/>
          <p14:tracePt t="33508" x="8997950" y="5854700"/>
          <p14:tracePt t="33517" x="9005888" y="5795963"/>
          <p14:tracePt t="33525" x="9023350" y="5735638"/>
          <p14:tracePt t="33533" x="9031288" y="5676900"/>
          <p14:tracePt t="33541" x="9031288" y="5616575"/>
          <p14:tracePt t="33549" x="9031288" y="5557838"/>
          <p14:tracePt t="33555" x="9031288" y="5489575"/>
          <p14:tracePt t="33563" x="9013825" y="5430838"/>
          <p14:tracePt t="33571" x="9005888" y="5370513"/>
          <p14:tracePt t="33579" x="8988425" y="5276850"/>
          <p14:tracePt t="33587" x="8963025" y="5218113"/>
          <p14:tracePt t="33595" x="8947150" y="5157788"/>
          <p14:tracePt t="33603" x="8929688" y="5106988"/>
          <p14:tracePt t="33610" x="8904288" y="5064125"/>
          <p14:tracePt t="33619" x="8894763" y="5048250"/>
          <p14:tracePt t="33625" x="8878888" y="5030788"/>
          <p14:tracePt t="33633" x="8861425" y="5013325"/>
          <p14:tracePt t="33641" x="8853488" y="5013325"/>
          <p14:tracePt t="33649" x="8843963" y="5013325"/>
          <p14:tracePt t="33657" x="8828088" y="5005388"/>
          <p14:tracePt t="33665" x="8802688" y="5005388"/>
          <p14:tracePt t="33673" x="8759825" y="5005388"/>
          <p14:tracePt t="33681" x="8674100" y="5005388"/>
          <p14:tracePt t="33689" x="8529638" y="5030788"/>
          <p14:tracePt t="33695" x="8291513" y="5056188"/>
          <p14:tracePt t="33703" x="7850188" y="5099050"/>
          <p14:tracePt t="33711" x="7332663" y="5099050"/>
          <p14:tracePt t="33719" x="6754813" y="5116513"/>
          <p14:tracePt t="33727" x="6202363" y="5141913"/>
          <p14:tracePt t="33735" x="5538788" y="5124450"/>
          <p14:tracePt t="33743" x="4775200" y="5013325"/>
          <p14:tracePt t="33751" x="4129088" y="4903788"/>
          <p14:tracePt t="33759" x="3517900" y="4843463"/>
          <p14:tracePt t="33767" x="3067050" y="4767263"/>
          <p14:tracePt t="33775" x="2735263" y="4724400"/>
          <p14:tracePt t="33781" x="2514600" y="4699000"/>
          <p14:tracePt t="33789" x="2387600" y="4691063"/>
          <p14:tracePt t="33798" x="2293938" y="4673600"/>
          <p14:tracePt t="33805" x="2235200" y="4673600"/>
          <p14:tracePt t="33813" x="2192338" y="4673600"/>
          <p14:tracePt t="33821" x="2157413" y="4673600"/>
          <p14:tracePt t="33829" x="2132013" y="4673600"/>
          <p14:tracePt t="33837" x="2098675" y="4683125"/>
          <p14:tracePt t="33844" x="2055813" y="4691063"/>
          <p14:tracePt t="33851" x="1997075" y="4691063"/>
          <p14:tracePt t="33859" x="1911350" y="4691063"/>
          <p14:tracePt t="33867" x="1809750" y="4691063"/>
          <p14:tracePt t="33874" x="1673225" y="4691063"/>
          <p14:tracePt t="33883" x="1528763" y="4683125"/>
          <p14:tracePt t="33891" x="1384300" y="4665663"/>
          <p14:tracePt t="33899" x="1249363" y="4665663"/>
          <p14:tracePt t="33907" x="1104900" y="4665663"/>
          <p14:tracePt t="33915" x="976313" y="4673600"/>
          <p14:tracePt t="33921" x="892175" y="4691063"/>
          <p14:tracePt t="33929" x="831850" y="4699000"/>
          <p14:tracePt t="33937" x="815975" y="4699000"/>
          <p14:tracePt t="33985" x="815975" y="4716463"/>
          <p14:tracePt t="33997" x="815975" y="4724400"/>
          <p14:tracePt t="34003" x="790575" y="4767263"/>
          <p14:tracePt t="34014" x="747713" y="4835525"/>
          <p14:tracePt t="34019" x="696913" y="4929188"/>
          <p14:tracePt t="34027" x="636588" y="5005388"/>
          <p14:tracePt t="34035" x="585788" y="5064125"/>
          <p14:tracePt t="34043" x="560388" y="5132388"/>
          <p14:tracePt t="34051" x="527050" y="5183188"/>
          <p14:tracePt t="34059" x="501650" y="5218113"/>
          <p14:tracePt t="34067" x="484188" y="5251450"/>
          <p14:tracePt t="34072" x="466725" y="5268913"/>
          <p14:tracePt t="34081" x="458788" y="5286375"/>
          <p14:tracePt t="34089" x="450850" y="5294313"/>
          <p14:tracePt t="34097" x="450850" y="5311775"/>
          <p14:tracePt t="34105" x="441325" y="5327650"/>
          <p14:tracePt t="34114" x="441325" y="5337175"/>
          <p14:tracePt t="34121" x="433388" y="5362575"/>
          <p14:tracePt t="34129" x="425450" y="5380038"/>
          <p14:tracePt t="34137" x="415925" y="5421313"/>
          <p14:tracePt t="34144" x="407988" y="5464175"/>
          <p14:tracePt t="34153" x="400050" y="5524500"/>
          <p14:tracePt t="34159" x="373063" y="5600700"/>
          <p14:tracePt t="34167" x="365125" y="5684838"/>
          <p14:tracePt t="34175" x="339725" y="5803900"/>
          <p14:tracePt t="34183" x="314325" y="5948363"/>
          <p14:tracePt t="34191" x="306388" y="6076950"/>
          <p14:tracePt t="34199" x="280988" y="6186488"/>
          <p14:tracePt t="34207" x="263525" y="6288088"/>
          <p14:tracePt t="34215" x="238125" y="6373813"/>
          <p14:tracePt t="34223" x="220663" y="6450013"/>
          <p14:tracePt t="34229" x="195263" y="6510338"/>
          <p14:tracePt t="34237" x="177800" y="6577013"/>
          <p14:tracePt t="34244" x="177800" y="6586538"/>
          <p14:tracePt t="34253" x="177800" y="6602413"/>
          <p14:tracePt t="34261" x="177800" y="6611938"/>
          <p14:tracePt t="34269" x="177800" y="6627813"/>
          <p14:tracePt t="34277" x="187325" y="6637338"/>
          <p14:tracePt t="34285" x="195263" y="6645275"/>
          <p14:tracePt t="34292" x="220663" y="6662738"/>
          <p14:tracePt t="34301" x="263525" y="6670675"/>
          <p14:tracePt t="34306" x="314325" y="6680200"/>
          <p14:tracePt t="34315" x="365125" y="6680200"/>
          <p14:tracePt t="34323" x="425450" y="6680200"/>
          <p14:tracePt t="34331" x="509588" y="6670675"/>
          <p14:tracePt t="34339" x="611188" y="6654800"/>
          <p14:tracePt t="34347" x="739775" y="6627813"/>
          <p14:tracePt t="34355" x="884238" y="6602413"/>
          <p14:tracePt t="34363" x="1011238" y="6586538"/>
          <p14:tracePt t="34371" x="1130300" y="6561138"/>
          <p14:tracePt t="34377" x="1239838" y="6535738"/>
          <p14:tracePt t="34385" x="1368425" y="6535738"/>
          <p14:tracePt t="34392" x="1512888" y="6526213"/>
          <p14:tracePt t="34401" x="1665288" y="6526213"/>
          <p14:tracePt t="34408" x="1835150" y="6526213"/>
          <p14:tracePt t="34417" x="1979613" y="6526213"/>
          <p14:tracePt t="34425" x="2124075" y="6543675"/>
          <p14:tracePt t="34433" x="2260600" y="6551613"/>
          <p14:tracePt t="34440" x="2405063" y="6577013"/>
          <p14:tracePt t="34448" x="2582863" y="6602413"/>
          <p14:tracePt t="34455" x="2744788" y="6627813"/>
          <p14:tracePt t="34463" x="2889250" y="6637338"/>
          <p14:tracePt t="34471" x="3067050" y="6654800"/>
          <p14:tracePt t="34479" x="3297238" y="6654800"/>
          <p14:tracePt t="34487" x="3525838" y="6654800"/>
          <p14:tracePt t="34495" x="3713163" y="6645275"/>
          <p14:tracePt t="34503" x="3873500" y="6619875"/>
          <p14:tracePt t="34511" x="4017963" y="6594475"/>
          <p14:tracePt t="34519" x="4162425" y="6569075"/>
          <p14:tracePt t="34527" x="4291013" y="6551613"/>
          <p14:tracePt t="34533" x="4392613" y="6526213"/>
          <p14:tracePt t="34541" x="4494213" y="6500813"/>
          <p14:tracePt t="34549" x="4579938" y="6492875"/>
          <p14:tracePt t="34557" x="4664075" y="6483350"/>
          <p14:tracePt t="34565" x="4749800" y="6475413"/>
          <p14:tracePt t="34573" x="4808538" y="6475413"/>
          <p14:tracePt t="34581" x="4868863" y="6457950"/>
          <p14:tracePt t="34589" x="4927600" y="6457950"/>
          <p14:tracePt t="34597" x="4962525" y="6450013"/>
          <p14:tracePt t="34603" x="4995863" y="6442075"/>
          <p14:tracePt t="34611" x="5029200" y="6442075"/>
          <p14:tracePt t="34619" x="5054600" y="6442075"/>
          <p14:tracePt t="34626" x="5114925" y="6424613"/>
          <p14:tracePt t="34635" x="5173663" y="6416675"/>
          <p14:tracePt t="34642" x="5233988" y="6407150"/>
          <p14:tracePt t="34651" x="5292725" y="6391275"/>
          <p14:tracePt t="34659" x="5368925" y="6373813"/>
          <p14:tracePt t="34667" x="5437188" y="6365875"/>
          <p14:tracePt t="34674" x="5522913" y="6365875"/>
          <p14:tracePt t="34681" x="5607050" y="6365875"/>
          <p14:tracePt t="34689" x="5692775" y="6365875"/>
          <p14:tracePt t="34697" x="5776913" y="6365875"/>
          <p14:tracePt t="34705" x="5870575" y="6381750"/>
          <p14:tracePt t="34713" x="5956300" y="6391275"/>
          <p14:tracePt t="34721" x="6040438" y="6416675"/>
          <p14:tracePt t="34730" x="6126163" y="6416675"/>
          <p14:tracePt t="34737" x="6202363" y="6424613"/>
          <p14:tracePt t="34745" x="6261100" y="6432550"/>
          <p14:tracePt t="34751" x="6321425" y="6442075"/>
          <p14:tracePt t="34759" x="6364288" y="6442075"/>
          <p14:tracePt t="34767" x="6389688" y="6450013"/>
          <p14:tracePt t="34775" x="6397625" y="6457950"/>
          <p14:tracePt t="34783" x="6405563" y="6457950"/>
          <p14:tracePt t="34973" x="6415088" y="6457950"/>
          <p14:tracePt t="35119" x="6415088" y="6467475"/>
          <p14:tracePt t="35403" x="6423025" y="6467475"/>
          <p14:tracePt t="35411" x="6430963" y="6467475"/>
          <p14:tracePt t="35419" x="6448425" y="6450013"/>
          <p14:tracePt t="35425" x="6465888" y="6450013"/>
          <p14:tracePt t="35433" x="6473825" y="6442075"/>
          <p14:tracePt t="35441" x="6491288" y="6442075"/>
          <p14:tracePt t="35449" x="6508750" y="6442075"/>
          <p14:tracePt t="35457" x="6524625" y="6432550"/>
          <p14:tracePt t="35465" x="6559550" y="6424613"/>
          <p14:tracePt t="35473" x="6610350" y="6416675"/>
          <p14:tracePt t="35481" x="6661150" y="6416675"/>
          <p14:tracePt t="35489" x="6719888" y="6399213"/>
          <p14:tracePt t="35497" x="6797675" y="6391275"/>
          <p14:tracePt t="35505" x="6881813" y="6391275"/>
          <p14:tracePt t="35511" x="6967538" y="6391275"/>
          <p14:tracePt t="35519" x="7069138" y="6381750"/>
          <p14:tracePt t="35526" x="7153275" y="6381750"/>
          <p14:tracePt t="35535" x="7239000" y="6381750"/>
          <p14:tracePt t="35542" x="7307263" y="6381750"/>
          <p14:tracePt t="35551" x="7400925" y="6391275"/>
          <p14:tracePt t="35558" x="7485063" y="6407150"/>
          <p14:tracePt t="35567" x="7553325" y="6416675"/>
          <p14:tracePt t="35575" x="7654925" y="6442075"/>
          <p14:tracePt t="35581" x="7756525" y="6457950"/>
          <p14:tracePt t="35589" x="7900988" y="6483350"/>
          <p14:tracePt t="35597" x="8045450" y="6510338"/>
          <p14:tracePt t="35605" x="8250238" y="6535738"/>
          <p14:tracePt t="35612" x="8428038" y="6543675"/>
          <p14:tracePt t="35621" x="8615363" y="6561138"/>
          <p14:tracePt t="35629" x="8777288" y="6586538"/>
          <p14:tracePt t="35637" x="8988425" y="6602413"/>
          <p14:tracePt t="35647" x="9251950" y="6594475"/>
          <p14:tracePt t="35651" x="9523413" y="6577013"/>
          <p14:tracePt t="35659" x="9796463" y="6543675"/>
          <p14:tracePt t="35667" x="10093325" y="6510338"/>
          <p14:tracePt t="35675" x="10425113" y="6475413"/>
          <p14:tracePt t="35683" x="10721975" y="6457950"/>
          <p14:tracePt t="35691" x="11018838" y="6424613"/>
          <p14:tracePt t="35699" x="11325225" y="6391275"/>
          <p14:tracePt t="35707" x="11596688" y="6365875"/>
          <p14:tracePt t="35715" x="11784013" y="6330950"/>
          <p14:tracePt t="35723" x="11911013" y="6313488"/>
          <p14:tracePt t="35729" x="11988800" y="6280150"/>
          <p14:tracePt t="35737" x="12039600" y="6246813"/>
          <p14:tracePt t="35746" x="12065000" y="6229350"/>
          <p14:tracePt t="35753" x="12098338" y="6203950"/>
          <p14:tracePt t="35761" x="12166600" y="6153150"/>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D286C-5952-EE7C-A6CB-9A0DC8424EEB}"/>
              </a:ext>
            </a:extLst>
          </p:cNvPr>
          <p:cNvSpPr>
            <a:spLocks noGrp="1"/>
          </p:cNvSpPr>
          <p:nvPr>
            <p:ph type="title" idx="4294967295"/>
          </p:nvPr>
        </p:nvSpPr>
        <p:spPr>
          <a:xfrm>
            <a:off x="1" y="0"/>
            <a:ext cx="12192000" cy="1471613"/>
          </a:xfrm>
          <a:solidFill>
            <a:schemeClr val="accent2">
              <a:lumMod val="40000"/>
              <a:lumOff val="60000"/>
            </a:schemeClr>
          </a:solidFill>
        </p:spPr>
        <p:txBody>
          <a:bodyPr/>
          <a:lstStyle/>
          <a:p>
            <a:r>
              <a:rPr lang="en-IN" dirty="0">
                <a:solidFill>
                  <a:schemeClr val="tx1"/>
                </a:solidFill>
                <a:effectLst>
                  <a:outerShdw blurRad="38100" dist="38100" dir="2700000" algn="tl">
                    <a:srgbClr val="000000">
                      <a:alpha val="43137"/>
                    </a:srgbClr>
                  </a:outerShdw>
                </a:effectLst>
              </a:rPr>
              <a:t>Table showing Evaluation</a:t>
            </a:r>
          </a:p>
        </p:txBody>
      </p:sp>
      <p:pic>
        <p:nvPicPr>
          <p:cNvPr id="7" name="Content Placeholder 6">
            <a:extLst>
              <a:ext uri="{FF2B5EF4-FFF2-40B4-BE49-F238E27FC236}">
                <a16:creationId xmlns:a16="http://schemas.microsoft.com/office/drawing/2014/main" id="{589B9157-3ED2-D0FE-FBED-77B1B3B869F8}"/>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0" y="2374900"/>
            <a:ext cx="7572375" cy="4202113"/>
          </a:xfrm>
        </p:spPr>
      </p:pic>
      <p:pic>
        <p:nvPicPr>
          <p:cNvPr id="3" name="Audio 2">
            <a:hlinkClick r:id="" action="ppaction://media"/>
            <a:extLst>
              <a:ext uri="{FF2B5EF4-FFF2-40B4-BE49-F238E27FC236}">
                <a16:creationId xmlns:a16="http://schemas.microsoft.com/office/drawing/2014/main" id="{5FAB0BED-36AD-D829-4E81-1017F3CCE3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02411127"/>
      </p:ext>
    </p:extLst>
  </p:cSld>
  <p:clrMapOvr>
    <a:masterClrMapping/>
  </p:clrMapOvr>
  <mc:AlternateContent xmlns:mc="http://schemas.openxmlformats.org/markup-compatibility/2006">
    <mc:Choice xmlns:p14="http://schemas.microsoft.com/office/powerpoint/2010/main" Requires="p14">
      <p:transition spd="slow" p14:dur="2000" advTm="7380"/>
    </mc:Choice>
    <mc:Fallback>
      <p:transition spd="slow" advTm="7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62" x="10909300" y="3390900"/>
          <p14:tracePt t="870" x="10101263" y="3433763"/>
          <p14:tracePt t="878" x="9175750" y="3527425"/>
          <p14:tracePt t="886" x="8131175" y="3594100"/>
          <p14:tracePt t="911" x="4503738" y="3841750"/>
          <p14:tracePt t="916" x="3270250" y="3908425"/>
          <p14:tracePt t="924" x="2174875" y="3935413"/>
          <p14:tracePt t="932" x="1147763" y="3935413"/>
          <p14:tracePt t="940" x="314325" y="3935413"/>
          <p14:tracePt t="1190" x="101600" y="6254750"/>
          <p14:tracePt t="1196" x="161925" y="6262688"/>
          <p14:tracePt t="1204" x="203200" y="6262688"/>
          <p14:tracePt t="1212" x="246063" y="6262688"/>
          <p14:tracePt t="1220" x="280988" y="6262688"/>
          <p14:tracePt t="1228" x="322263" y="6262688"/>
          <p14:tracePt t="1236" x="373063" y="6262688"/>
          <p14:tracePt t="1246" x="450850" y="6262688"/>
          <p14:tracePt t="1252" x="534988" y="6262688"/>
          <p14:tracePt t="1262" x="661988" y="6272213"/>
          <p14:tracePt t="1268" x="831850" y="6272213"/>
          <p14:tracePt t="1274" x="1036638" y="6272213"/>
          <p14:tracePt t="1282" x="1325563" y="6272213"/>
          <p14:tracePt t="1290" x="1622425" y="6288088"/>
          <p14:tracePt t="1298" x="1936750" y="6288088"/>
          <p14:tracePt t="1306" x="2200275" y="6288088"/>
          <p14:tracePt t="1314" x="2405063" y="6288088"/>
          <p14:tracePt t="1322" x="2616200" y="6288088"/>
          <p14:tracePt t="1330" x="2770188" y="6288088"/>
          <p14:tracePt t="1338" x="2879725" y="6272213"/>
          <p14:tracePt t="1345" x="2982913" y="6254750"/>
          <p14:tracePt t="1352" x="3059113" y="6237288"/>
          <p14:tracePt t="1362" x="3117850" y="6229350"/>
          <p14:tracePt t="1368" x="3178175" y="6211888"/>
          <p14:tracePt t="1376" x="3236913" y="6186488"/>
          <p14:tracePt t="1384" x="3297238" y="6178550"/>
          <p14:tracePt t="1392" x="3363913" y="6161088"/>
          <p14:tracePt t="1400" x="3424238" y="6135688"/>
          <p14:tracePt t="1408" x="3500438" y="6118225"/>
          <p14:tracePt t="1416" x="3586163" y="6110288"/>
          <p14:tracePt t="1424" x="3695700" y="6092825"/>
          <p14:tracePt t="1430" x="3857625" y="6067425"/>
          <p14:tracePt t="1438" x="4103688" y="6042025"/>
          <p14:tracePt t="1446" x="4349750" y="6008688"/>
          <p14:tracePt t="1454" x="4621213" y="5973763"/>
          <p14:tracePt t="1462" x="4851400" y="5973763"/>
          <p14:tracePt t="1470" x="5054600" y="5973763"/>
          <p14:tracePt t="1478" x="5199063" y="5973763"/>
          <p14:tracePt t="1486" x="5302250" y="5973763"/>
          <p14:tracePt t="1494" x="5327650" y="5973763"/>
          <p14:tracePt t="1500" x="5335588" y="5973763"/>
          <p14:tracePt t="1570" x="5335588" y="5991225"/>
          <p14:tracePt t="1590" x="5343525" y="5999163"/>
          <p14:tracePt t="1598" x="5343525" y="6008688"/>
          <p14:tracePt t="1606" x="5353050" y="6016625"/>
          <p14:tracePt t="1614" x="5368925" y="6034088"/>
          <p14:tracePt t="1622" x="5386388" y="6049963"/>
          <p14:tracePt t="1630" x="5411788" y="6067425"/>
          <p14:tracePt t="1638" x="5462588" y="6092825"/>
          <p14:tracePt t="1646" x="5538788" y="6118225"/>
          <p14:tracePt t="1652" x="5616575" y="6135688"/>
          <p14:tracePt t="1661" x="5700713" y="6161088"/>
          <p14:tracePt t="1668" x="5761038" y="6161088"/>
          <p14:tracePt t="1676" x="5786438" y="6161088"/>
          <p14:tracePt t="1700" x="5786438" y="6143625"/>
          <p14:tracePt t="1708" x="5761038" y="6127750"/>
          <p14:tracePt t="1716" x="5735638" y="6118225"/>
          <p14:tracePt t="1722" x="5718175" y="6092825"/>
          <p14:tracePt t="1730" x="5692775" y="6059488"/>
          <p14:tracePt t="1738" x="5675313" y="6042025"/>
          <p14:tracePt t="1746" x="5667375" y="6024563"/>
          <p14:tracePt t="1754" x="5649913" y="6008688"/>
          <p14:tracePt t="1762" x="5632450" y="5999163"/>
          <p14:tracePt t="1770" x="5616575" y="5991225"/>
          <p14:tracePt t="1778" x="5607050" y="5983288"/>
          <p14:tracePt t="1786" x="5599113" y="5973763"/>
          <p14:tracePt t="1794" x="5581650" y="5965825"/>
          <p14:tracePt t="1808" x="5573713" y="5965825"/>
          <p14:tracePt t="1890" x="5573713" y="5973763"/>
          <p14:tracePt t="1911" x="5573713" y="5983288"/>
          <p14:tracePt t="2008" x="5556250" y="5983288"/>
          <p14:tracePt t="2016" x="5538788" y="5983288"/>
          <p14:tracePt t="2024" x="5522913" y="5983288"/>
          <p14:tracePt t="2030" x="5505450" y="5983288"/>
          <p14:tracePt t="2038" x="5480050" y="5983288"/>
          <p14:tracePt t="2046" x="5462588" y="5983288"/>
          <p14:tracePt t="2055" x="5446713" y="5983288"/>
          <p14:tracePt t="2062" x="5411788" y="5983288"/>
          <p14:tracePt t="2070" x="5360988" y="5983288"/>
          <p14:tracePt t="2078" x="5302250" y="5973763"/>
          <p14:tracePt t="2086" x="5241925" y="5965825"/>
          <p14:tracePt t="2094" x="5165725" y="5948363"/>
          <p14:tracePt t="2100" x="5106988" y="5932488"/>
          <p14:tracePt t="2108" x="5054600" y="5922963"/>
          <p14:tracePt t="2116" x="5038725" y="5915025"/>
          <p14:tracePt t="2124" x="5029200" y="5905500"/>
          <p14:tracePt t="2132" x="5021263" y="5905500"/>
          <p14:tracePt t="2174" x="5013325" y="5905500"/>
          <p14:tracePt t="2194" x="4978400" y="5922963"/>
          <p14:tracePt t="2202" x="4902200" y="5940425"/>
          <p14:tracePt t="2210" x="4757738" y="5991225"/>
          <p14:tracePt t="2218" x="4554538" y="6049963"/>
          <p14:tracePt t="2227" x="4265613" y="6135688"/>
          <p14:tracePt t="2234" x="3756025" y="6254750"/>
          <p14:tracePt t="2243" x="3194050" y="6338888"/>
          <p14:tracePt t="2248" x="2574925" y="6450013"/>
          <p14:tracePt t="2256" x="1903413" y="6510338"/>
          <p14:tracePt t="2264" x="1181100" y="6535738"/>
          <p14:tracePt t="2272" x="569913" y="6526213"/>
          <p14:tracePt t="2849" x="187325" y="2660650"/>
          <p14:tracePt t="2856" x="322263" y="2633663"/>
          <p14:tracePt t="2864" x="484188" y="2617788"/>
          <p14:tracePt t="2872" x="704850" y="2643188"/>
          <p14:tracePt t="2880" x="1003300" y="2676525"/>
          <p14:tracePt t="2888" x="1308100" y="2727325"/>
          <p14:tracePt t="2896" x="1647825" y="2778125"/>
          <p14:tracePt t="2910" x="1962150" y="2889250"/>
          <p14:tracePt t="2912" x="2311400" y="2974975"/>
          <p14:tracePt t="2920" x="2633663" y="3101975"/>
          <p14:tracePt t="2928" x="2897188" y="3186113"/>
          <p14:tracePt t="2934" x="3219450" y="3271838"/>
          <p14:tracePt t="2943" x="3525838" y="3322638"/>
          <p14:tracePt t="2950" x="3797300" y="3355975"/>
          <p14:tracePt t="2958" x="4078288" y="3408363"/>
          <p14:tracePt t="2966" x="4435475" y="3441700"/>
          <p14:tracePt t="2974" x="4757738" y="3475038"/>
          <p14:tracePt t="2982" x="5064125" y="3509963"/>
          <p14:tracePt t="2990" x="5292725" y="3509963"/>
          <p14:tracePt t="2996" x="5530850" y="3509963"/>
          <p14:tracePt t="3004" x="5683250" y="3509963"/>
          <p14:tracePt t="3012" x="5794375" y="3517900"/>
          <p14:tracePt t="3020" x="5870575" y="3517900"/>
          <p14:tracePt t="3028" x="5921375" y="3517900"/>
          <p14:tracePt t="3036" x="5946775" y="3517900"/>
          <p14:tracePt t="3044" x="5964238" y="3517900"/>
          <p14:tracePt t="3098" x="5972175" y="3517900"/>
          <p14:tracePt t="3110" x="5989638" y="3517900"/>
          <p14:tracePt t="3118" x="6083300" y="3517900"/>
          <p14:tracePt t="3126" x="6194425" y="3517900"/>
          <p14:tracePt t="3134" x="6338888" y="3535363"/>
          <p14:tracePt t="3144" x="6491288" y="3527425"/>
          <p14:tracePt t="3148" x="6686550" y="3527425"/>
          <p14:tracePt t="3156" x="6889750" y="3535363"/>
          <p14:tracePt t="3165" x="7069138" y="3535363"/>
          <p14:tracePt t="3172" x="7170738" y="3560763"/>
          <p14:tracePt t="3180" x="7221538" y="3578225"/>
          <p14:tracePt t="3188" x="7229475" y="3586163"/>
          <p14:tracePt t="3304" x="7229475" y="3636963"/>
          <p14:tracePt t="3312" x="7204075" y="3722688"/>
          <p14:tracePt t="3320" x="7178675" y="3867150"/>
          <p14:tracePt t="3328" x="7153275" y="4027488"/>
          <p14:tracePt t="3336" x="7127875" y="4275138"/>
          <p14:tracePt t="3344" x="7112000" y="4452938"/>
          <p14:tracePt t="3352" x="7094538" y="4699000"/>
          <p14:tracePt t="3361" x="7102475" y="4937125"/>
          <p14:tracePt t="3368" x="7102475" y="5091113"/>
          <p14:tracePt t="3375" x="7102475" y="5235575"/>
          <p14:tracePt t="3382" x="7077075" y="5319713"/>
          <p14:tracePt t="3390" x="7059613" y="5395913"/>
          <p14:tracePt t="3398" x="7043738" y="5413375"/>
          <p14:tracePt t="3406" x="7034213" y="5438775"/>
          <p14:tracePt t="3414" x="7026275" y="5446713"/>
          <p14:tracePt t="3438" x="7018338" y="5456238"/>
          <p14:tracePt t="3472" x="7008813" y="5464175"/>
          <p14:tracePt t="3480" x="7000875" y="5472113"/>
          <p14:tracePt t="3488" x="6983413" y="5481638"/>
          <p14:tracePt t="3496" x="6958013" y="5497513"/>
          <p14:tracePt t="3504" x="6932613" y="5514975"/>
          <p14:tracePt t="3512" x="6899275" y="5524500"/>
          <p14:tracePt t="3518" x="6831013" y="5549900"/>
          <p14:tracePt t="3527" x="6737350" y="5565775"/>
          <p14:tracePt t="3534" x="6610350" y="5591175"/>
          <p14:tracePt t="3543" x="6456363" y="5600700"/>
          <p14:tracePt t="3550" x="6278563" y="5616575"/>
          <p14:tracePt t="3560" x="6007100" y="5651500"/>
          <p14:tracePt t="3566" x="5649913" y="5684838"/>
          <p14:tracePt t="3575" x="5191125" y="5803900"/>
          <p14:tracePt t="3582" x="4646613" y="5932488"/>
          <p14:tracePt t="3588" x="4078288" y="6049963"/>
          <p14:tracePt t="3596" x="3475038" y="6092825"/>
          <p14:tracePt t="3604" x="2744788" y="6161088"/>
          <p14:tracePt t="3612" x="2005013" y="6323013"/>
          <p14:tracePt t="3620" x="1206500" y="6500813"/>
          <p14:tracePt t="3628" x="382588" y="6662738"/>
          <p14:tracePt t="3932" x="458788" y="3373438"/>
          <p14:tracePt t="3940" x="747713" y="3373438"/>
          <p14:tracePt t="3948" x="1044575" y="3382963"/>
          <p14:tracePt t="3956" x="1427163" y="3416300"/>
          <p14:tracePt t="3964" x="1979613" y="3433763"/>
          <p14:tracePt t="3970" x="2616200" y="3475038"/>
          <p14:tracePt t="3978" x="3313113" y="3527425"/>
          <p14:tracePt t="3986" x="4010025" y="3611563"/>
          <p14:tracePt t="3994" x="4681538" y="3654425"/>
          <p14:tracePt t="4002" x="5327650" y="3738563"/>
          <p14:tracePt t="4010" x="5802313" y="3816350"/>
          <p14:tracePt t="4018" x="6116638" y="3908425"/>
          <p14:tracePt t="4026" x="6346825" y="4037013"/>
          <p14:tracePt t="4034" x="6430963" y="4156075"/>
          <p14:tracePt t="4040" x="6440488" y="4300538"/>
          <p14:tracePt t="4048" x="6440488" y="4452938"/>
          <p14:tracePt t="4056" x="6372225" y="4640263"/>
          <p14:tracePt t="4064" x="6227763" y="4946650"/>
          <p14:tracePt t="4072" x="6057900" y="5276850"/>
          <p14:tracePt t="4080" x="5895975" y="5616575"/>
          <p14:tracePt t="4088" x="5675313" y="5905500"/>
          <p14:tracePt t="4096" x="5505450" y="6076950"/>
          <p14:tracePt t="4104" x="5411788" y="6169025"/>
          <p14:tracePt t="4112" x="5360988" y="6211888"/>
          <p14:tracePt t="4118" x="5343525" y="6221413"/>
          <p14:tracePt t="4126" x="5335588" y="6229350"/>
          <p14:tracePt t="4274" x="5335588" y="6237288"/>
          <p14:tracePt t="4286" x="5327650" y="6237288"/>
          <p14:tracePt t="4334" x="5327650" y="6229350"/>
          <p14:tracePt t="4348" x="5335588" y="6211888"/>
          <p14:tracePt t="4356" x="5343525" y="6194425"/>
          <p14:tracePt t="4364" x="5360988" y="6186488"/>
          <p14:tracePt t="4372" x="5378450" y="6169025"/>
          <p14:tracePt t="4380" x="5394325" y="6153150"/>
          <p14:tracePt t="4388" x="5411788" y="6135688"/>
          <p14:tracePt t="4396" x="5411788" y="6127750"/>
          <p14:tracePt t="4404" x="5429250" y="6110288"/>
          <p14:tracePt t="4412" x="5437188" y="6102350"/>
          <p14:tracePt t="4418" x="5437188" y="6092825"/>
          <p14:tracePt t="4496" x="5437188" y="6084888"/>
          <p14:tracePt t="4504" x="5429250" y="6076950"/>
          <p14:tracePt t="4512" x="5421313" y="6059488"/>
          <p14:tracePt t="4520" x="5403850" y="6049963"/>
          <p14:tracePt t="4528" x="5394325" y="6034088"/>
          <p14:tracePt t="4536" x="5386388" y="6016625"/>
          <p14:tracePt t="4660" x="5386388" y="6008688"/>
          <p14:tracePt t="4668" x="5403850" y="6008688"/>
          <p14:tracePt t="4676" x="5411788" y="6008688"/>
          <p14:tracePt t="4684" x="5437188" y="6008688"/>
          <p14:tracePt t="4692" x="5454650" y="6008688"/>
          <p14:tracePt t="4700" x="5487988" y="6008688"/>
          <p14:tracePt t="4708" x="5505450" y="6008688"/>
          <p14:tracePt t="4716" x="5522913" y="6008688"/>
          <p14:tracePt t="4722" x="5530850" y="6008688"/>
          <p14:tracePt t="4808" x="5522913" y="6008688"/>
          <p14:tracePt t="4816" x="5513388" y="6008688"/>
          <p14:tracePt t="4825" x="5497513" y="6008688"/>
          <p14:tracePt t="4832" x="5437188" y="6008688"/>
          <p14:tracePt t="4842" x="5386388" y="6008688"/>
          <p14:tracePt t="4848" x="5327650" y="6008688"/>
          <p14:tracePt t="4856" x="5267325" y="6008688"/>
          <p14:tracePt t="4864" x="5224463" y="6008688"/>
          <p14:tracePt t="4870" x="5165725" y="5991225"/>
          <p14:tracePt t="4879" x="5132388" y="5983288"/>
          <p14:tracePt t="4886" x="5097463" y="5983288"/>
          <p14:tracePt t="4894" x="5080000" y="5983288"/>
          <p14:tracePt t="4902" x="5072063" y="5983288"/>
          <p14:tracePt t="4910" x="5054600" y="5983288"/>
          <p14:tracePt t="4918" x="5046663" y="5983288"/>
          <p14:tracePt t="5046" x="5038725" y="5983288"/>
          <p14:tracePt t="5058" x="5029200" y="5973763"/>
          <p14:tracePt t="5066" x="5013325" y="5973763"/>
          <p14:tracePt t="5075" x="4995863" y="5965825"/>
          <p14:tracePt t="5082" x="4987925" y="5957888"/>
          <p14:tracePt t="5108" x="4987925" y="5948363"/>
          <p14:tracePt t="5162" x="4987925" y="5940425"/>
          <p14:tracePt t="5170" x="4987925" y="5932488"/>
          <p14:tracePt t="5178" x="4995863" y="5922963"/>
          <p14:tracePt t="5186" x="5013325" y="5905500"/>
          <p14:tracePt t="5194" x="5021263" y="5889625"/>
          <p14:tracePt t="5202" x="5038725" y="5872163"/>
          <p14:tracePt t="5210" x="5054600" y="5864225"/>
          <p14:tracePt t="5218" x="5072063" y="5846763"/>
          <p14:tracePt t="5226" x="5072063" y="5829300"/>
          <p14:tracePt t="5234" x="5080000" y="5813425"/>
          <p14:tracePt t="5241" x="5097463" y="5813425"/>
          <p14:tracePt t="5248" x="5106988" y="5795963"/>
          <p14:tracePt t="5256" x="5114925" y="5778500"/>
          <p14:tracePt t="5264" x="5114925" y="5770563"/>
          <p14:tracePt t="5272" x="5132388" y="5753100"/>
          <p14:tracePt t="5280" x="5132388" y="5735638"/>
          <p14:tracePt t="5288" x="5148263" y="5719763"/>
          <p14:tracePt t="5296" x="5157788" y="5710238"/>
          <p14:tracePt t="5304" x="5165725" y="5694363"/>
          <p14:tracePt t="5312" x="5165725" y="5676900"/>
          <p14:tracePt t="5318" x="5173663" y="5676900"/>
          <p14:tracePt t="5334" x="5173663" y="5668963"/>
          <p14:tracePt t="5420" x="5173663" y="5659438"/>
          <p14:tracePt t="5432" x="5173663" y="5651500"/>
          <p14:tracePt t="5448" x="5173663" y="5641975"/>
          <p14:tracePt t="5457" x="5173663" y="5634038"/>
          <p14:tracePt t="5464" x="5173663" y="5616575"/>
          <p14:tracePt t="5470" x="5165725" y="5600700"/>
          <p14:tracePt t="5479" x="5165725" y="5591175"/>
          <p14:tracePt t="5486" x="5165725" y="5575300"/>
          <p14:tracePt t="5494" x="5165725" y="5565775"/>
          <p14:tracePt t="5556" x="5173663" y="5565775"/>
          <p14:tracePt t="5564" x="5208588" y="5583238"/>
          <p14:tracePt t="5572" x="5259388" y="5600700"/>
          <p14:tracePt t="5580" x="5318125" y="5608638"/>
          <p14:tracePt t="5588" x="5378450" y="5626100"/>
          <p14:tracePt t="5596" x="5437188" y="5634038"/>
          <p14:tracePt t="5604" x="5497513" y="5634038"/>
          <p14:tracePt t="5612" x="5538788" y="5634038"/>
          <p14:tracePt t="5618" x="5581650" y="5634038"/>
          <p14:tracePt t="5626" x="5607050" y="5634038"/>
          <p14:tracePt t="5634" x="5616575" y="5634038"/>
          <p14:tracePt t="5642" x="5632450" y="5634038"/>
          <p14:tracePt t="5748" x="5624513" y="5641975"/>
          <p14:tracePt t="5757" x="5624513" y="5668963"/>
          <p14:tracePt t="5764" x="5607050" y="5702300"/>
          <p14:tracePt t="5770" x="5581650" y="5745163"/>
          <p14:tracePt t="5778" x="5573713" y="5803900"/>
          <p14:tracePt t="5786" x="5573713" y="5864225"/>
          <p14:tracePt t="5794" x="5556250" y="5915025"/>
          <p14:tracePt t="5802" x="5548313" y="5948363"/>
          <p14:tracePt t="5810" x="5538788" y="5965825"/>
          <p14:tracePt t="5818" x="5538788" y="5983288"/>
          <p14:tracePt t="5826" x="5530850" y="5983288"/>
          <p14:tracePt t="5904" x="5522913" y="5983288"/>
          <p14:tracePt t="5910" x="5513388" y="5983288"/>
          <p14:tracePt t="5918" x="5505450" y="5983288"/>
          <p14:tracePt t="5926" x="5480050" y="5999163"/>
          <p14:tracePt t="5934" x="5421313" y="6008688"/>
          <p14:tracePt t="5942" x="5353050" y="6024563"/>
          <p14:tracePt t="5950" x="5259388" y="6049963"/>
          <p14:tracePt t="5958" x="5132388" y="6076950"/>
          <p14:tracePt t="5966" x="4987925" y="6092825"/>
          <p14:tracePt t="5974" x="4808538" y="6127750"/>
          <p14:tracePt t="5982" x="4587875" y="6169025"/>
          <p14:tracePt t="5991" x="4332288" y="6211888"/>
          <p14:tracePt t="5996" x="4086225" y="6246813"/>
          <p14:tracePt t="6004" x="3900488" y="6272213"/>
          <p14:tracePt t="6012" x="3789363" y="6272213"/>
          <p14:tracePt t="6020" x="3738563" y="6272213"/>
          <p14:tracePt t="6058" x="3756025" y="6272213"/>
          <p14:tracePt t="6066" x="3756025" y="6262688"/>
          <p14:tracePt t="6074" x="3763963" y="6262688"/>
          <p14:tracePt t="6082" x="3781425" y="6262688"/>
          <p14:tracePt t="6098" x="3797300" y="6254750"/>
          <p14:tracePt t="6107" x="3806825" y="6254750"/>
          <p14:tracePt t="6114" x="3822700" y="6246813"/>
          <p14:tracePt t="6124" x="3865563" y="6246813"/>
          <p14:tracePt t="6130" x="3941763" y="6237288"/>
          <p14:tracePt t="6138" x="4070350" y="6211888"/>
          <p14:tracePt t="6144" x="4306888" y="6186488"/>
          <p14:tracePt t="6152" x="4638675" y="6153150"/>
          <p14:tracePt t="6160" x="5140325" y="6092825"/>
          <p14:tracePt t="6168" x="5905500" y="5983288"/>
          <p14:tracePt t="6176" x="6788150" y="5770563"/>
          <p14:tracePt t="6184" x="7842250" y="5532438"/>
          <p14:tracePt t="6192" x="8972550" y="5387975"/>
          <p14:tracePt t="6200" x="10075863" y="5243513"/>
          <p14:tracePt t="6208" x="11061700" y="5081588"/>
          <p14:tracePt t="6214" x="11971338" y="4937125"/>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984BCF-4FD8-3451-6D56-BBC14315894A}"/>
              </a:ext>
            </a:extLst>
          </p:cNvPr>
          <p:cNvSpPr txBox="1"/>
          <p:nvPr/>
        </p:nvSpPr>
        <p:spPr>
          <a:xfrm>
            <a:off x="2247900" y="2905125"/>
            <a:ext cx="7426200" cy="1569660"/>
          </a:xfrm>
          <a:prstGeom prst="rect">
            <a:avLst/>
          </a:prstGeom>
          <a:noFill/>
        </p:spPr>
        <p:txBody>
          <a:bodyPr wrap="none" rtlCol="0">
            <a:spAutoFit/>
          </a:bodyPr>
          <a:lstStyle/>
          <a:p>
            <a:r>
              <a:rPr lang="en-IN" sz="9600" dirty="0">
                <a:latin typeface="Times New Roman" panose="02020603050405020304" pitchFamily="18" charset="0"/>
                <a:cs typeface="Times New Roman" panose="02020603050405020304" pitchFamily="18" charset="0"/>
              </a:rPr>
              <a:t>THANK YOU</a:t>
            </a:r>
          </a:p>
        </p:txBody>
      </p:sp>
      <p:pic>
        <p:nvPicPr>
          <p:cNvPr id="3" name="Audio 2">
            <a:hlinkClick r:id="" action="ppaction://media"/>
            <a:extLst>
              <a:ext uri="{FF2B5EF4-FFF2-40B4-BE49-F238E27FC236}">
                <a16:creationId xmlns:a16="http://schemas.microsoft.com/office/drawing/2014/main" id="{86B3D3BD-523C-B94A-51B5-F3478295666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02603843"/>
      </p:ext>
    </p:extLst>
  </p:cSld>
  <p:clrMapOvr>
    <a:masterClrMapping/>
  </p:clrMapOvr>
  <mc:AlternateContent xmlns:mc="http://schemas.openxmlformats.org/markup-compatibility/2006">
    <mc:Choice xmlns:p14="http://schemas.microsoft.com/office/powerpoint/2010/main" Requires="p14">
      <p:transition spd="slow" p14:dur="2000" advTm="3353"/>
    </mc:Choice>
    <mc:Fallback>
      <p:transition spd="slow" advTm="3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761" x="11826875" y="2293938"/>
          <p14:tracePt t="1769" x="11418888" y="2159000"/>
          <p14:tracePt t="1777" x="10960100" y="2014538"/>
          <p14:tracePt t="1785" x="10425113" y="1911350"/>
          <p14:tracePt t="1793" x="9890125" y="1852613"/>
          <p14:tracePt t="1801" x="9269413" y="1725613"/>
          <p14:tracePt t="1809" x="8496300" y="1538288"/>
          <p14:tracePt t="1817" x="7672388" y="1360488"/>
          <p14:tracePt t="1823" x="6848475" y="1223963"/>
          <p14:tracePt t="1831" x="6065838" y="1155700"/>
          <p14:tracePt t="1839" x="5343525" y="1087438"/>
          <p14:tracePt t="1847" x="4749800" y="1003300"/>
          <p14:tracePt t="1855" x="4187825" y="900113"/>
          <p14:tracePt t="1863" x="3713163" y="815975"/>
          <p14:tracePt t="1871" x="3287713" y="739775"/>
          <p14:tracePt t="1879" x="2998788" y="739775"/>
          <p14:tracePt t="1887" x="2760663" y="739775"/>
          <p14:tracePt t="1896" x="2625725" y="747713"/>
          <p14:tracePt t="1901" x="2524125" y="747713"/>
          <p14:tracePt t="1909" x="2481263" y="747713"/>
          <p14:tracePt t="1917" x="2455863" y="747713"/>
          <p14:tracePt t="1934" x="2446338" y="747713"/>
          <p14:tracePt t="1946" x="2438400" y="747713"/>
          <p14:tracePt t="1953" x="2430463" y="739775"/>
          <p14:tracePt t="1961" x="2420938" y="739775"/>
          <p14:tracePt t="1969" x="2405063" y="730250"/>
          <p14:tracePt t="1975" x="2395538" y="722313"/>
          <p14:tracePt t="1983" x="2379663" y="714375"/>
          <p14:tracePt t="1991" x="2352675" y="704850"/>
          <p14:tracePt t="1999" x="2301875" y="696913"/>
          <p14:tracePt t="2007" x="2225675" y="679450"/>
          <p14:tracePt t="2015" x="2141538" y="654050"/>
          <p14:tracePt t="2023" x="2005013" y="628650"/>
          <p14:tracePt t="2031" x="1860550" y="577850"/>
          <p14:tracePt t="2039" x="1647825" y="509588"/>
          <p14:tracePt t="2047" x="1477963" y="466725"/>
          <p14:tracePt t="2053" x="1308100" y="425450"/>
          <p14:tracePt t="2061" x="1181100" y="407988"/>
          <p14:tracePt t="2069" x="1054100" y="382588"/>
          <p14:tracePt t="2077" x="960438" y="339725"/>
          <p14:tracePt t="2085" x="884238" y="288925"/>
          <p14:tracePt t="2093" x="823913" y="246063"/>
          <p14:tracePt t="2101" x="755650" y="203200"/>
          <p14:tracePt t="2109" x="714375" y="177800"/>
          <p14:tracePt t="2117" x="646113" y="136525"/>
          <p14:tracePt t="2125" x="577850" y="93663"/>
          <p14:tracePt t="2131" x="517525" y="33338"/>
          <p14:tracePt t="2139" x="450850" y="793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9" name="Google Shape;369;p5"/>
          <p:cNvPicPr preferRelativeResize="0"/>
          <p:nvPr/>
        </p:nvPicPr>
        <p:blipFill rotWithShape="1">
          <a:blip r:embed="rId5">
            <a:alphaModFix/>
          </a:blip>
          <a:srcRect/>
          <a:stretch/>
        </p:blipFill>
        <p:spPr>
          <a:xfrm>
            <a:off x="10648305" y="6281971"/>
            <a:ext cx="1187051" cy="411359"/>
          </a:xfrm>
          <a:prstGeom prst="rect">
            <a:avLst/>
          </a:prstGeom>
          <a:noFill/>
          <a:ln>
            <a:noFill/>
          </a:ln>
        </p:spPr>
      </p:pic>
      <p:sp>
        <p:nvSpPr>
          <p:cNvPr id="371" name="Google Shape;371;p5"/>
          <p:cNvSpPr txBox="1"/>
          <p:nvPr/>
        </p:nvSpPr>
        <p:spPr>
          <a:xfrm>
            <a:off x="21319" y="86956"/>
            <a:ext cx="5867903" cy="6771044"/>
          </a:xfrm>
          <a:prstGeom prst="rect">
            <a:avLst/>
          </a:prstGeom>
          <a:solidFill>
            <a:schemeClr val="accent2">
              <a:lumMod val="40000"/>
              <a:lumOff val="60000"/>
            </a:schemeClr>
          </a:solidFill>
          <a:ln>
            <a:noFill/>
          </a:ln>
          <a:effectLst>
            <a:softEdge rad="31750"/>
          </a:effectLst>
        </p:spPr>
        <p:txBody>
          <a:bodyPr spcFirstLastPara="1" wrap="square" lIns="91425" tIns="45700" rIns="91425" bIns="45700" anchor="t" anchorCtr="0">
            <a:spAutoFit/>
          </a:bodyPr>
          <a:lstStyle/>
          <a:p>
            <a:pPr>
              <a:buClr>
                <a:srgbClr val="000000"/>
              </a:buClr>
              <a:buSzPts val="1800"/>
            </a:pPr>
            <a:endParaRPr lang="en-US" sz="4000" b="1" dirty="0">
              <a:solidFill>
                <a:srgbClr val="002776"/>
              </a:solidFill>
              <a:latin typeface="Arial"/>
              <a:ea typeface="Arial"/>
              <a:cs typeface="Arial"/>
              <a:sym typeface="Arial"/>
            </a:endParaRPr>
          </a:p>
          <a:p>
            <a:pPr>
              <a:buClr>
                <a:srgbClr val="000000"/>
              </a:buClr>
              <a:buSzPts val="1800"/>
            </a:pPr>
            <a:r>
              <a:rPr lang="en-US" sz="4000" b="1" dirty="0">
                <a:solidFill>
                  <a:srgbClr val="002776"/>
                </a:solidFill>
                <a:latin typeface="Arial"/>
                <a:ea typeface="Arial"/>
                <a:cs typeface="Arial"/>
                <a:sym typeface="Arial"/>
              </a:rPr>
              <a:t>  </a:t>
            </a:r>
            <a:r>
              <a:rPr lang="en-US" sz="4000" b="1" dirty="0">
                <a:solidFill>
                  <a:schemeClr val="bg1"/>
                </a:solidFill>
                <a:latin typeface="Arial"/>
                <a:ea typeface="Arial"/>
                <a:cs typeface="Arial"/>
                <a:sym typeface="Arial"/>
              </a:rPr>
              <a:t>Overview of Dataset</a:t>
            </a:r>
            <a:endParaRPr lang="en-US" sz="1400" dirty="0">
              <a:solidFill>
                <a:schemeClr val="bg1"/>
              </a:solidFill>
              <a:latin typeface="Arial"/>
              <a:ea typeface="Arial"/>
              <a:cs typeface="Arial"/>
              <a:sym typeface="Arial"/>
            </a:endParaRPr>
          </a:p>
          <a:p>
            <a:pPr>
              <a:buClr>
                <a:srgbClr val="000000"/>
              </a:buClr>
              <a:buSzPts val="1800"/>
            </a:pPr>
            <a:endParaRPr lang="en-US" sz="1400" dirty="0">
              <a:solidFill>
                <a:schemeClr val="bg1"/>
              </a:solidFill>
              <a:latin typeface="Arial"/>
              <a:ea typeface="Arial"/>
              <a:cs typeface="Arial"/>
              <a:sym typeface="Arial"/>
            </a:endParaRPr>
          </a:p>
          <a:p>
            <a:pPr>
              <a:buClr>
                <a:srgbClr val="000000"/>
              </a:buClr>
              <a:buSzPts val="1800"/>
            </a:pPr>
            <a:endParaRPr lang="en-US" sz="1400" dirty="0">
              <a:solidFill>
                <a:schemeClr val="bg1"/>
              </a:solidFill>
              <a:latin typeface="Arial"/>
              <a:ea typeface="Arial"/>
              <a:cs typeface="Arial"/>
              <a:sym typeface="Arial"/>
            </a:endParaRPr>
          </a:p>
          <a:p>
            <a:pPr>
              <a:buClr>
                <a:srgbClr val="000000"/>
              </a:buClr>
              <a:buSzPts val="1800"/>
            </a:pPr>
            <a:endParaRPr lang="en-US" dirty="0">
              <a:solidFill>
                <a:schemeClr val="bg1"/>
              </a:solidFill>
              <a:latin typeface="Arial"/>
              <a:ea typeface="Arial"/>
              <a:cs typeface="Arial"/>
              <a:sym typeface="Arial"/>
            </a:endParaRPr>
          </a:p>
          <a:p>
            <a:pPr>
              <a:buClr>
                <a:srgbClr val="000000"/>
              </a:buClr>
              <a:buSzPts val="1800"/>
            </a:pPr>
            <a:endParaRPr lang="en-US" sz="2000" dirty="0">
              <a:solidFill>
                <a:schemeClr val="bg1"/>
              </a:solidFill>
              <a:sym typeface="Arial"/>
            </a:endParaRPr>
          </a:p>
          <a:p>
            <a:pPr marL="742950" lvl="2" indent="-285750">
              <a:buClr>
                <a:schemeClr val="bg1"/>
              </a:buClr>
              <a:buSzPts val="1800"/>
              <a:buFont typeface="Wingdings" panose="05000000000000000000" pitchFamily="2" charset="2"/>
              <a:buChar char="Ø"/>
            </a:pPr>
            <a:r>
              <a:rPr lang="en-US" sz="2000" dirty="0">
                <a:solidFill>
                  <a:schemeClr val="bg1"/>
                </a:solidFill>
                <a:sym typeface="Arial"/>
              </a:rPr>
              <a:t>It’s a dataset containing User ID, Location and Age.</a:t>
            </a:r>
          </a:p>
          <a:p>
            <a:pPr marL="742950" lvl="2" indent="-285750">
              <a:buClr>
                <a:schemeClr val="bg1"/>
              </a:buClr>
              <a:buSzPts val="1800"/>
              <a:buFont typeface="Wingdings" panose="05000000000000000000" pitchFamily="2" charset="2"/>
              <a:buChar char="Ø"/>
            </a:pPr>
            <a:r>
              <a:rPr lang="en-US" sz="2000" dirty="0">
                <a:solidFill>
                  <a:schemeClr val="bg1"/>
                </a:solidFill>
                <a:sym typeface="Arial"/>
              </a:rPr>
              <a:t>There are 2,78,858 user-Ids. And 1,68,096 age values.</a:t>
            </a:r>
          </a:p>
          <a:p>
            <a:pPr marL="742950" lvl="2" indent="-285750">
              <a:buClr>
                <a:schemeClr val="bg1"/>
              </a:buClr>
              <a:buSzPts val="1800"/>
              <a:buFont typeface="Wingdings" panose="05000000000000000000" pitchFamily="2" charset="2"/>
              <a:buChar char="Ø"/>
            </a:pPr>
            <a:r>
              <a:rPr lang="en-US" sz="2000" dirty="0">
                <a:solidFill>
                  <a:schemeClr val="bg1"/>
                </a:solidFill>
                <a:sym typeface="Arial"/>
              </a:rPr>
              <a:t>The mean value of age in the dataset is 34</a:t>
            </a:r>
          </a:p>
          <a:p>
            <a:pPr marL="742950" lvl="2" indent="-285750">
              <a:buClr>
                <a:schemeClr val="bg1"/>
              </a:buClr>
              <a:buSzPts val="1800"/>
              <a:buFont typeface="Wingdings" panose="05000000000000000000" pitchFamily="2" charset="2"/>
              <a:buChar char="Ø"/>
            </a:pPr>
            <a:r>
              <a:rPr lang="en-US" sz="2000" dirty="0">
                <a:solidFill>
                  <a:schemeClr val="bg1"/>
                </a:solidFill>
                <a:sym typeface="Arial"/>
              </a:rPr>
              <a:t>Minimum value of age is 0 and maximum value is 244 which is unusual.</a:t>
            </a:r>
          </a:p>
          <a:p>
            <a:pPr marL="742950" lvl="2" indent="-285750">
              <a:buClr>
                <a:schemeClr val="bg1"/>
              </a:buClr>
              <a:buSzPts val="1800"/>
              <a:buFont typeface="Wingdings" panose="05000000000000000000" pitchFamily="2" charset="2"/>
              <a:buChar char="Ø"/>
            </a:pPr>
            <a:r>
              <a:rPr lang="en-US" sz="2000" dirty="0">
                <a:solidFill>
                  <a:schemeClr val="bg1"/>
                </a:solidFill>
                <a:latin typeface="Arial"/>
                <a:ea typeface="Arial"/>
                <a:cs typeface="Arial"/>
                <a:sym typeface="Arial"/>
              </a:rPr>
              <a:t>There are no duplicate values in this dataset</a:t>
            </a:r>
          </a:p>
          <a:p>
            <a:pPr marL="742950" lvl="2" indent="-285750">
              <a:buClr>
                <a:schemeClr val="bg1"/>
              </a:buClr>
              <a:buSzPts val="1800"/>
              <a:buFont typeface="Wingdings" panose="05000000000000000000" pitchFamily="2" charset="2"/>
              <a:buChar char="Ø"/>
            </a:pPr>
            <a:r>
              <a:rPr lang="en-US" sz="2000" dirty="0">
                <a:solidFill>
                  <a:schemeClr val="bg1"/>
                </a:solidFill>
                <a:latin typeface="Arial"/>
                <a:ea typeface="Arial"/>
                <a:cs typeface="Arial"/>
                <a:sym typeface="Arial"/>
              </a:rPr>
              <a:t>But There is one null in the User ID column and 110762 null values in the age column which contains 39.72% of the dataset</a:t>
            </a:r>
            <a:endParaRPr lang="en-US" sz="1400" dirty="0">
              <a:solidFill>
                <a:srgbClr val="000000"/>
              </a:solidFill>
              <a:latin typeface="Arial"/>
              <a:ea typeface="Arial"/>
              <a:cs typeface="Arial"/>
              <a:sym typeface="Arial"/>
            </a:endParaRPr>
          </a:p>
          <a:p>
            <a:pPr>
              <a:buClr>
                <a:srgbClr val="000000"/>
              </a:buClr>
              <a:buSzPts val="1800"/>
            </a:pPr>
            <a:endParaRPr lang="en-US" sz="1400" dirty="0">
              <a:solidFill>
                <a:srgbClr val="000000"/>
              </a:solidFill>
              <a:latin typeface="Arial"/>
              <a:ea typeface="Arial"/>
              <a:cs typeface="Arial"/>
              <a:sym typeface="Arial"/>
            </a:endParaRPr>
          </a:p>
          <a:p>
            <a:pPr>
              <a:buClr>
                <a:srgbClr val="000000"/>
              </a:buClr>
              <a:buSzPts val="1800"/>
            </a:pPr>
            <a:endParaRPr sz="1400" dirty="0">
              <a:solidFill>
                <a:srgbClr val="000000"/>
              </a:solidFill>
              <a:latin typeface="Arial"/>
              <a:ea typeface="Arial"/>
              <a:cs typeface="Arial"/>
              <a:sym typeface="Arial"/>
            </a:endParaRPr>
          </a:p>
        </p:txBody>
      </p:sp>
      <p:sp>
        <p:nvSpPr>
          <p:cNvPr id="8" name="TextBox 7">
            <a:extLst>
              <a:ext uri="{FF2B5EF4-FFF2-40B4-BE49-F238E27FC236}">
                <a16:creationId xmlns:a16="http://schemas.microsoft.com/office/drawing/2014/main" id="{BE1C526F-9552-5AAC-76D9-1F0B2C948F2B}"/>
              </a:ext>
            </a:extLst>
          </p:cNvPr>
          <p:cNvSpPr txBox="1"/>
          <p:nvPr/>
        </p:nvSpPr>
        <p:spPr>
          <a:xfrm>
            <a:off x="6324099" y="161315"/>
            <a:ext cx="1848351" cy="338554"/>
          </a:xfrm>
          <a:prstGeom prst="rect">
            <a:avLst/>
          </a:prstGeom>
          <a:noFill/>
        </p:spPr>
        <p:txBody>
          <a:bodyPr wrap="square" rtlCol="0">
            <a:spAutoFit/>
          </a:bodyPr>
          <a:lstStyle/>
          <a:p>
            <a:r>
              <a:rPr lang="en-US" sz="1600" b="1" dirty="0"/>
              <a:t>Head (5) :</a:t>
            </a:r>
            <a:endParaRPr lang="en-IN" sz="1600" b="1" dirty="0"/>
          </a:p>
        </p:txBody>
      </p:sp>
      <p:sp>
        <p:nvSpPr>
          <p:cNvPr id="9" name="TextBox 8">
            <a:extLst>
              <a:ext uri="{FF2B5EF4-FFF2-40B4-BE49-F238E27FC236}">
                <a16:creationId xmlns:a16="http://schemas.microsoft.com/office/drawing/2014/main" id="{082B202A-F93A-8C25-6751-C50A7D5DEA0D}"/>
              </a:ext>
            </a:extLst>
          </p:cNvPr>
          <p:cNvSpPr txBox="1"/>
          <p:nvPr/>
        </p:nvSpPr>
        <p:spPr>
          <a:xfrm>
            <a:off x="6475381" y="3429000"/>
            <a:ext cx="1925670" cy="338554"/>
          </a:xfrm>
          <a:prstGeom prst="rect">
            <a:avLst/>
          </a:prstGeom>
          <a:noFill/>
        </p:spPr>
        <p:txBody>
          <a:bodyPr wrap="square" rtlCol="0">
            <a:spAutoFit/>
          </a:bodyPr>
          <a:lstStyle/>
          <a:p>
            <a:r>
              <a:rPr lang="en-US" sz="1600" b="1" dirty="0"/>
              <a:t>Tail (5) :</a:t>
            </a:r>
            <a:endParaRPr lang="en-IN" sz="1600" b="1" dirty="0"/>
          </a:p>
        </p:txBody>
      </p:sp>
      <p:sp>
        <p:nvSpPr>
          <p:cNvPr id="10" name="TextBox 9">
            <a:extLst>
              <a:ext uri="{FF2B5EF4-FFF2-40B4-BE49-F238E27FC236}">
                <a16:creationId xmlns:a16="http://schemas.microsoft.com/office/drawing/2014/main" id="{DE3D5D71-58A6-1BA5-2374-9C384ED7B4E8}"/>
              </a:ext>
            </a:extLst>
          </p:cNvPr>
          <p:cNvSpPr txBox="1"/>
          <p:nvPr/>
        </p:nvSpPr>
        <p:spPr>
          <a:xfrm>
            <a:off x="9574076" y="2315020"/>
            <a:ext cx="1767123" cy="584775"/>
          </a:xfrm>
          <a:prstGeom prst="rect">
            <a:avLst/>
          </a:prstGeom>
          <a:noFill/>
        </p:spPr>
        <p:txBody>
          <a:bodyPr wrap="square" rtlCol="0">
            <a:spAutoFit/>
          </a:bodyPr>
          <a:lstStyle/>
          <a:p>
            <a:r>
              <a:rPr lang="en-US" sz="1600" b="1" dirty="0"/>
              <a:t>Data description</a:t>
            </a:r>
            <a:endParaRPr lang="en-IN" sz="1600" b="1" dirty="0"/>
          </a:p>
        </p:txBody>
      </p:sp>
      <p:pic>
        <p:nvPicPr>
          <p:cNvPr id="2" name="Picture 1">
            <a:extLst>
              <a:ext uri="{FF2B5EF4-FFF2-40B4-BE49-F238E27FC236}">
                <a16:creationId xmlns:a16="http://schemas.microsoft.com/office/drawing/2014/main" id="{96A56073-734B-0D60-F026-E9564CEB7081}"/>
              </a:ext>
            </a:extLst>
          </p:cNvPr>
          <p:cNvPicPr>
            <a:picLocks noChangeAspect="1"/>
          </p:cNvPicPr>
          <p:nvPr/>
        </p:nvPicPr>
        <p:blipFill rotWithShape="1">
          <a:blip r:embed="rId6">
            <a:extLst>
              <a:ext uri="{28A0092B-C50C-407E-A947-70E740481C1C}">
                <a14:useLocalDpi xmlns:a14="http://schemas.microsoft.com/office/drawing/2010/main" val="0"/>
              </a:ext>
            </a:extLst>
          </a:blip>
          <a:srcRect l="23289" t="38421" r="37368" b="26656"/>
          <a:stretch/>
        </p:blipFill>
        <p:spPr>
          <a:xfrm>
            <a:off x="6019469" y="638528"/>
            <a:ext cx="2614864" cy="2711116"/>
          </a:xfrm>
          <a:prstGeom prst="rect">
            <a:avLst/>
          </a:prstGeom>
        </p:spPr>
      </p:pic>
      <p:pic>
        <p:nvPicPr>
          <p:cNvPr id="4" name="Picture 3">
            <a:extLst>
              <a:ext uri="{FF2B5EF4-FFF2-40B4-BE49-F238E27FC236}">
                <a16:creationId xmlns:a16="http://schemas.microsoft.com/office/drawing/2014/main" id="{91A4E3AD-95AD-EB3C-8EF7-2A727BEBAD5C}"/>
              </a:ext>
            </a:extLst>
          </p:cNvPr>
          <p:cNvPicPr>
            <a:picLocks noChangeAspect="1"/>
          </p:cNvPicPr>
          <p:nvPr/>
        </p:nvPicPr>
        <p:blipFill rotWithShape="1">
          <a:blip r:embed="rId7">
            <a:extLst>
              <a:ext uri="{28A0092B-C50C-407E-A947-70E740481C1C}">
                <a14:useLocalDpi xmlns:a14="http://schemas.microsoft.com/office/drawing/2010/main" val="0"/>
              </a:ext>
            </a:extLst>
          </a:blip>
          <a:srcRect l="22698" t="35820" r="31381" b="28638"/>
          <a:stretch/>
        </p:blipFill>
        <p:spPr>
          <a:xfrm>
            <a:off x="6029353" y="3985686"/>
            <a:ext cx="3051008" cy="2846420"/>
          </a:xfrm>
          <a:prstGeom prst="rect">
            <a:avLst/>
          </a:prstGeom>
        </p:spPr>
      </p:pic>
      <p:pic>
        <p:nvPicPr>
          <p:cNvPr id="5" name="Picture 4">
            <a:extLst>
              <a:ext uri="{FF2B5EF4-FFF2-40B4-BE49-F238E27FC236}">
                <a16:creationId xmlns:a16="http://schemas.microsoft.com/office/drawing/2014/main" id="{C7B7A6D5-FB7E-9197-F48F-EC23A936E9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0492" y="3107655"/>
            <a:ext cx="2614863" cy="2846419"/>
          </a:xfrm>
          <a:prstGeom prst="rect">
            <a:avLst/>
          </a:prstGeom>
        </p:spPr>
      </p:pic>
      <p:pic>
        <p:nvPicPr>
          <p:cNvPr id="7" name="Audio 6">
            <a:hlinkClick r:id="" action="ppaction://media"/>
            <a:extLst>
              <a:ext uri="{FF2B5EF4-FFF2-40B4-BE49-F238E27FC236}">
                <a16:creationId xmlns:a16="http://schemas.microsoft.com/office/drawing/2014/main" id="{2E7D85F2-657D-2BFE-E3FD-12C7AF4763A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1550"/>
    </mc:Choice>
    <mc:Fallback>
      <p:transition spd="slow" advTm="101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507" x="169863" y="577850"/>
          <p14:tracePt t="2513" x="306388" y="595313"/>
          <p14:tracePt t="2521" x="466725" y="620713"/>
          <p14:tracePt t="2529" x="739775" y="654050"/>
          <p14:tracePt t="2537" x="993775" y="704850"/>
          <p14:tracePt t="2544" x="1231900" y="781050"/>
          <p14:tracePt t="2553" x="1487488" y="841375"/>
          <p14:tracePt t="2560" x="1784350" y="952500"/>
          <p14:tracePt t="2569" x="2081213" y="1069975"/>
          <p14:tracePt t="2576" x="2379663" y="1198563"/>
          <p14:tracePt t="2584" x="2651125" y="1317625"/>
          <p14:tracePt t="2591" x="2897188" y="1411288"/>
          <p14:tracePt t="2599" x="3109913" y="1504950"/>
          <p14:tracePt t="2607" x="3279775" y="1597025"/>
          <p14:tracePt t="2614" x="3525838" y="1716088"/>
          <p14:tracePt t="2622" x="3738563" y="1809750"/>
          <p14:tracePt t="2631" x="3925888" y="1895475"/>
          <p14:tracePt t="2639" x="4086225" y="1979613"/>
          <p14:tracePt t="2646" x="4256088" y="2055813"/>
          <p14:tracePt t="2655" x="4341813" y="2116138"/>
          <p14:tracePt t="2661" x="4418013" y="2166938"/>
          <p14:tracePt t="2669" x="4486275" y="2209800"/>
          <p14:tracePt t="2677" x="4545013" y="2235200"/>
          <p14:tracePt t="2685" x="4579938" y="2252663"/>
          <p14:tracePt t="2693" x="4613275" y="2268538"/>
          <p14:tracePt t="2701" x="4681538" y="2286000"/>
          <p14:tracePt t="2709" x="4749800" y="2311400"/>
          <p14:tracePt t="2717" x="4818063" y="2328863"/>
          <p14:tracePt t="2725" x="4876800" y="2336800"/>
          <p14:tracePt t="2733" x="4935538" y="2362200"/>
          <p14:tracePt t="2739" x="4995863" y="2379663"/>
          <p14:tracePt t="2746" x="5054600" y="2405063"/>
          <p14:tracePt t="2755" x="5114925" y="2422525"/>
          <p14:tracePt t="2762" x="5148263" y="2430463"/>
          <p14:tracePt t="2771" x="5183188" y="2438400"/>
          <p14:tracePt t="2778" x="5208588" y="2447925"/>
          <p14:tracePt t="2787" x="5241925" y="2447925"/>
          <p14:tracePt t="2794" x="5284788" y="2455863"/>
          <p14:tracePt t="2803" x="5343525" y="2463800"/>
          <p14:tracePt t="2808" x="5403850" y="2473325"/>
          <p14:tracePt t="2818" x="5462588" y="2473325"/>
          <p14:tracePt t="2824" x="5522913" y="2481263"/>
          <p14:tracePt t="2834" x="5573713" y="2481263"/>
          <p14:tracePt t="2841" x="5632450" y="2498725"/>
          <p14:tracePt t="2849" x="5683250" y="2506663"/>
          <p14:tracePt t="2857" x="5708650" y="2506663"/>
          <p14:tracePt t="2864" x="5718175" y="2506663"/>
          <p14:tracePt t="2873" x="5726113" y="2506663"/>
          <p14:tracePt t="2887" x="5726113" y="2498725"/>
          <p14:tracePt t="2915" x="5726113" y="2489200"/>
          <p14:tracePt t="2923" x="5726113" y="2481263"/>
          <p14:tracePt t="2930" x="5726113" y="2473325"/>
          <p14:tracePt t="2959" x="5718175" y="2455863"/>
          <p14:tracePt t="2964" x="5700713" y="2438400"/>
          <p14:tracePt t="2975" x="5700713" y="2430463"/>
          <p14:tracePt t="2980" x="5692775" y="2422525"/>
          <p14:tracePt t="2991" x="5675313" y="2405063"/>
          <p14:tracePt t="2996" x="5667375" y="2397125"/>
          <p14:tracePt t="3005" x="5649913" y="2387600"/>
          <p14:tracePt t="3012" x="5632450" y="2371725"/>
          <p14:tracePt t="3021" x="5607050" y="2354263"/>
          <p14:tracePt t="3029" x="5591175" y="2336800"/>
          <p14:tracePt t="3037" x="5591175" y="2328863"/>
          <p14:tracePt t="3042" x="5581650" y="2311400"/>
          <p14:tracePt t="3051" x="5573713" y="2311400"/>
          <p14:tracePt t="3059" x="5573713" y="2303463"/>
          <p14:tracePt t="3125" x="5581650" y="2303463"/>
          <p14:tracePt t="3133" x="5591175" y="2311400"/>
          <p14:tracePt t="3141" x="5599113" y="2311400"/>
          <p14:tracePt t="3149" x="5607050" y="2319338"/>
          <p14:tracePt t="3157" x="5616575" y="2328863"/>
          <p14:tracePt t="3164" x="5624513" y="2328863"/>
          <p14:tracePt t="3173" x="5624513" y="2336800"/>
          <p14:tracePt t="3180" x="5632450" y="2336800"/>
          <p14:tracePt t="3235" x="5624513" y="2336800"/>
          <p14:tracePt t="3243" x="5624513" y="2328863"/>
          <p14:tracePt t="3296" x="5624513" y="2319338"/>
          <p14:tracePt t="3304" x="5632450" y="2311400"/>
          <p14:tracePt t="3399" x="5632450" y="2303463"/>
          <p14:tracePt t="3445" x="5624513" y="2303463"/>
          <p14:tracePt t="3453" x="5624513" y="2293938"/>
          <p14:tracePt t="3461" x="5624513" y="2286000"/>
          <p14:tracePt t="3479" x="5624513" y="2278063"/>
          <p14:tracePt t="3487" x="5624513" y="2268538"/>
          <p14:tracePt t="3495" x="5616575" y="2260600"/>
          <p14:tracePt t="3506" x="5616575" y="2252663"/>
          <p14:tracePt t="3515" x="5616575" y="2235200"/>
          <p14:tracePt t="3523" x="5607050" y="2235200"/>
          <p14:tracePt t="3530" x="5607050" y="2227263"/>
          <p14:tracePt t="3539" x="5607050" y="2217738"/>
          <p14:tracePt t="3554" x="5607050" y="2209800"/>
          <p14:tracePt t="3560" x="5607050" y="2200275"/>
          <p14:tracePt t="3577" x="5607050" y="2192338"/>
          <p14:tracePt t="3859" x="5616575" y="2184400"/>
          <p14:tracePt t="3865" x="5624513" y="2184400"/>
          <p14:tracePt t="3873" x="5624513" y="2174875"/>
          <p14:tracePt t="3889" x="5632450" y="2166938"/>
          <p14:tracePt t="3896" x="5632450" y="2159000"/>
          <p14:tracePt t="3904" x="5641975" y="2149475"/>
          <p14:tracePt t="3921" x="5649913" y="2133600"/>
          <p14:tracePt t="3937" x="5649913" y="2124075"/>
          <p14:tracePt t="4161" x="5649913" y="2133600"/>
          <p14:tracePt t="4172" x="5649913" y="2141538"/>
          <p14:tracePt t="4271" x="5649913" y="2133600"/>
          <p14:tracePt t="4279" x="5649913" y="2124075"/>
          <p14:tracePt t="4287" x="5649913" y="2098675"/>
          <p14:tracePt t="4295" x="5649913" y="2065338"/>
          <p14:tracePt t="4303" x="5641975" y="2014538"/>
          <p14:tracePt t="4310" x="5624513" y="1954213"/>
          <p14:tracePt t="4317" x="5616575" y="1860550"/>
          <p14:tracePt t="4324" x="5591175" y="1776413"/>
          <p14:tracePt t="4332" x="5565775" y="1657350"/>
          <p14:tracePt t="4341" x="5548313" y="1546225"/>
          <p14:tracePt t="4349" x="5522913" y="1419225"/>
          <p14:tracePt t="4357" x="5497513" y="1300163"/>
          <p14:tracePt t="4366" x="5487988" y="1163638"/>
          <p14:tracePt t="4373" x="5487988" y="1044575"/>
          <p14:tracePt t="4381" x="5497513" y="960438"/>
          <p14:tracePt t="4387" x="5522913" y="884238"/>
          <p14:tracePt t="4394" x="5556250" y="823913"/>
          <p14:tracePt t="4403" x="5581650" y="773113"/>
          <p14:tracePt t="4410" x="5624513" y="730250"/>
          <p14:tracePt t="4419" x="5649913" y="696913"/>
          <p14:tracePt t="4426" x="5675313" y="663575"/>
          <p14:tracePt t="4435" x="5718175" y="620713"/>
          <p14:tracePt t="4443" x="5743575" y="595313"/>
          <p14:tracePt t="4451" x="5776913" y="560388"/>
          <p14:tracePt t="4458" x="5819775" y="509588"/>
          <p14:tracePt t="4466" x="5862638" y="458788"/>
          <p14:tracePt t="4473" x="5921375" y="400050"/>
          <p14:tracePt t="4481" x="5989638" y="347663"/>
          <p14:tracePt t="4489" x="6057900" y="306388"/>
          <p14:tracePt t="4496" x="6116638" y="263525"/>
          <p14:tracePt t="4505" x="6194425" y="230188"/>
          <p14:tracePt t="4512" x="6253163" y="203200"/>
          <p14:tracePt t="4521" x="6321425" y="177800"/>
          <p14:tracePt t="4529" x="6380163" y="161925"/>
          <p14:tracePt t="4535" x="6423025" y="136525"/>
          <p14:tracePt t="4542" x="6448425" y="127000"/>
          <p14:tracePt t="4551" x="6465888" y="119063"/>
          <p14:tracePt t="4559" x="6483350" y="111125"/>
          <p14:tracePt t="4567" x="6491288" y="101600"/>
          <p14:tracePt t="4574" x="6508750" y="101600"/>
          <p14:tracePt t="4583" x="6524625" y="101600"/>
          <p14:tracePt t="4591" x="6534150" y="93663"/>
          <p14:tracePt t="4599" x="6550025" y="93663"/>
          <p14:tracePt t="4604" x="6567488" y="93663"/>
          <p14:tracePt t="4613" x="6584950" y="93663"/>
          <p14:tracePt t="4621" x="6626225" y="93663"/>
          <p14:tracePt t="4629" x="6686550" y="101600"/>
          <p14:tracePt t="4637" x="6762750" y="127000"/>
          <p14:tracePt t="4644" x="6831013" y="127000"/>
          <p14:tracePt t="4653" x="6907213" y="136525"/>
          <p14:tracePt t="4660" x="6992938" y="136525"/>
          <p14:tracePt t="4669" x="7077075" y="136525"/>
          <p14:tracePt t="4676" x="7153275" y="136525"/>
          <p14:tracePt t="4682" x="7239000" y="136525"/>
          <p14:tracePt t="4691" x="7323138" y="136525"/>
          <p14:tracePt t="4699" x="7408863" y="136525"/>
          <p14:tracePt t="4706" x="7493000" y="119063"/>
          <p14:tracePt t="4716" x="7578725" y="119063"/>
          <p14:tracePt t="4723" x="7662863" y="127000"/>
          <p14:tracePt t="4731" x="7748588" y="136525"/>
          <p14:tracePt t="4739" x="7842250" y="144463"/>
          <p14:tracePt t="4747" x="7943850" y="169863"/>
          <p14:tracePt t="4755" x="8029575" y="187325"/>
          <p14:tracePt t="4762" x="8156575" y="212725"/>
          <p14:tracePt t="4769" x="8240713" y="238125"/>
          <p14:tracePt t="4776" x="8334375" y="246063"/>
          <p14:tracePt t="4785" x="8402638" y="271463"/>
          <p14:tracePt t="4793" x="8470900" y="288925"/>
          <p14:tracePt t="4801" x="8539163" y="314325"/>
          <p14:tracePt t="4808" x="8589963" y="331788"/>
          <p14:tracePt t="4817" x="8623300" y="347663"/>
          <p14:tracePt t="4825" x="8648700" y="365125"/>
          <p14:tracePt t="4832" x="8666163" y="390525"/>
          <p14:tracePt t="4839" x="8691563" y="407988"/>
          <p14:tracePt t="4847" x="8716963" y="450850"/>
          <p14:tracePt t="4855" x="8767763" y="509588"/>
          <p14:tracePt t="4862" x="8828088" y="577850"/>
          <p14:tracePt t="4871" x="8894763" y="646113"/>
          <p14:tracePt t="4879" x="8955088" y="714375"/>
          <p14:tracePt t="4887" x="9023350" y="773113"/>
          <p14:tracePt t="4894" x="9091613" y="858838"/>
          <p14:tracePt t="4903" x="9158288" y="917575"/>
          <p14:tracePt t="4911" x="9209088" y="1003300"/>
          <p14:tracePt t="4917" x="9277350" y="1087438"/>
          <p14:tracePt t="4925" x="9337675" y="1181100"/>
          <p14:tracePt t="4933" x="9396413" y="1274763"/>
          <p14:tracePt t="4940" x="9431338" y="1393825"/>
          <p14:tracePt t="4949" x="9456738" y="1520825"/>
          <p14:tracePt t="4957" x="9482138" y="1665288"/>
          <p14:tracePt t="4965" x="9515475" y="1801813"/>
          <p14:tracePt t="4973" x="9550400" y="1938338"/>
          <p14:tracePt t="4982" x="9575800" y="2073275"/>
          <p14:tracePt t="4987" x="9591675" y="2209800"/>
          <p14:tracePt t="4994" x="9617075" y="2319338"/>
          <p14:tracePt t="5003" x="9634538" y="2463800"/>
          <p14:tracePt t="5010" x="9634538" y="2574925"/>
          <p14:tracePt t="5019" x="9634538" y="2676525"/>
          <p14:tracePt t="5026" x="9626600" y="2787650"/>
          <p14:tracePt t="5035" x="9591675" y="2881313"/>
          <p14:tracePt t="5042" x="9523413" y="2982913"/>
          <p14:tracePt t="5051" x="9456738" y="3084513"/>
          <p14:tracePt t="5059" x="9363075" y="3178175"/>
          <p14:tracePt t="5065" x="9269413" y="3271838"/>
          <p14:tracePt t="5073" x="9183688" y="3365500"/>
          <p14:tracePt t="5082" x="9117013" y="3433763"/>
          <p14:tracePt t="5089" x="9056688" y="3492500"/>
          <p14:tracePt t="5097" x="8988425" y="3535363"/>
          <p14:tracePt t="5104" x="8929688" y="3578225"/>
          <p14:tracePt t="5113" x="8861425" y="3594100"/>
          <p14:tracePt t="5121" x="8793163" y="3611563"/>
          <p14:tracePt t="5128" x="8699500" y="3636963"/>
          <p14:tracePt t="5135" x="8597900" y="3662363"/>
          <p14:tracePt t="5143" x="8462963" y="3687763"/>
          <p14:tracePt t="5151" x="8318500" y="3697288"/>
          <p14:tracePt t="5166" x="7951788" y="3697288"/>
          <p14:tracePt t="5175" x="7697788" y="3654425"/>
          <p14:tracePt t="5183" x="7485063" y="3586163"/>
          <p14:tracePt t="5191" x="7323138" y="3502025"/>
          <p14:tracePt t="5199" x="7204075" y="3416300"/>
          <p14:tracePt t="5206" x="7085013" y="3348038"/>
          <p14:tracePt t="5212" x="6983413" y="3271838"/>
          <p14:tracePt t="5221" x="6848475" y="3203575"/>
          <p14:tracePt t="5228" x="6686550" y="3119438"/>
          <p14:tracePt t="5237" x="6524625" y="3059113"/>
          <p14:tracePt t="5244" x="6405563" y="2982913"/>
          <p14:tracePt t="5253" x="6286500" y="2897188"/>
          <p14:tracePt t="5260" x="6194425" y="2820988"/>
          <p14:tracePt t="5269" x="6116638" y="2752725"/>
          <p14:tracePt t="5276" x="6049963" y="2668588"/>
          <p14:tracePt t="5285" x="6007100" y="2592388"/>
          <p14:tracePt t="5290" x="5981700" y="2524125"/>
          <p14:tracePt t="5298" x="5964238" y="2455863"/>
          <p14:tracePt t="5306" x="5938838" y="2387600"/>
          <p14:tracePt t="5315" x="5905500" y="2286000"/>
          <p14:tracePt t="5323" x="5888038" y="2149475"/>
          <p14:tracePt t="5332" x="5862638" y="1997075"/>
          <p14:tracePt t="5338" x="5862638" y="1793875"/>
          <p14:tracePt t="5347" x="5862638" y="1581150"/>
          <p14:tracePt t="5355" x="5880100" y="1368425"/>
          <p14:tracePt t="5360" x="5905500" y="1181100"/>
          <p14:tracePt t="5369" x="5930900" y="1036638"/>
          <p14:tracePt t="5376" x="5946775" y="884238"/>
          <p14:tracePt t="5385" x="5946775" y="739775"/>
          <p14:tracePt t="5392" x="5946775" y="628650"/>
          <p14:tracePt t="5401" x="5956300" y="527050"/>
          <p14:tracePt t="5409" x="5972175" y="441325"/>
          <p14:tracePt t="5417" x="6007100" y="347663"/>
          <p14:tracePt t="5425" x="6049963" y="288925"/>
          <p14:tracePt t="5432" x="6108700" y="220663"/>
          <p14:tracePt t="5439" x="6151563" y="169863"/>
          <p14:tracePt t="5447" x="6202363" y="127000"/>
          <p14:tracePt t="5455" x="6245225" y="101600"/>
          <p14:tracePt t="5463" x="6286500" y="68263"/>
          <p14:tracePt t="5471" x="6346825" y="50800"/>
          <p14:tracePt t="5479" x="6397625" y="33338"/>
          <p14:tracePt t="5487" x="6430963" y="17463"/>
          <p14:tracePt t="5494" x="6465888" y="0"/>
          <p14:tracePt t="5655" x="6643688" y="161925"/>
          <p14:tracePt t="5661" x="6618288" y="280988"/>
          <p14:tracePt t="5670" x="6592888" y="441325"/>
          <p14:tracePt t="5676" x="6592888" y="671513"/>
          <p14:tracePt t="5685" x="6592888" y="900113"/>
          <p14:tracePt t="5692" x="6600825" y="1231900"/>
          <p14:tracePt t="5701" x="6600825" y="1631950"/>
          <p14:tracePt t="5708" x="6550025" y="2047875"/>
          <p14:tracePt t="5717" x="6456363" y="2473325"/>
          <p14:tracePt t="5724" x="6364288" y="2846388"/>
          <p14:tracePt t="5732" x="6278563" y="3160713"/>
          <p14:tracePt t="5740" x="6219825" y="3340100"/>
          <p14:tracePt t="5748" x="6202363" y="3441700"/>
          <p14:tracePt t="5755" x="6184900" y="3517900"/>
          <p14:tracePt t="5763" x="6184900" y="3568700"/>
          <p14:tracePt t="5771" x="6194425" y="3611563"/>
          <p14:tracePt t="5779" x="6210300" y="3629025"/>
          <p14:tracePt t="5787" x="6227763" y="3654425"/>
          <p14:tracePt t="5794" x="6235700" y="3671888"/>
          <p14:tracePt t="5803" x="6245225" y="3687763"/>
          <p14:tracePt t="5810" x="6245225" y="3697288"/>
          <p14:tracePt t="5819" x="6245225" y="3713163"/>
          <p14:tracePt t="5826" x="6245225" y="3722688"/>
          <p14:tracePt t="5833" x="6245225" y="3738563"/>
          <p14:tracePt t="5841" x="6245225" y="3756025"/>
          <p14:tracePt t="5849" x="6245225" y="3773488"/>
          <p14:tracePt t="5857" x="6245225" y="3798888"/>
          <p14:tracePt t="5865" x="6245225" y="3816350"/>
          <p14:tracePt t="5873" x="6245225" y="3824288"/>
          <p14:tracePt t="5882" x="6245225" y="3841750"/>
          <p14:tracePt t="5889" x="6245225" y="3849688"/>
          <p14:tracePt t="5894" x="6245225" y="3867150"/>
          <p14:tracePt t="5903" x="6245225" y="3875088"/>
          <p14:tracePt t="5919" x="6253163" y="3883025"/>
          <p14:tracePt t="5926" x="6253163" y="3900488"/>
          <p14:tracePt t="5935" x="6253163" y="3908425"/>
          <p14:tracePt t="5942" x="6261100" y="3943350"/>
          <p14:tracePt t="5951" x="6286500" y="4002088"/>
          <p14:tracePt t="5959" x="6303963" y="4070350"/>
          <p14:tracePt t="5967" x="6329363" y="4130675"/>
          <p14:tracePt t="5974" x="6346825" y="4206875"/>
          <p14:tracePt t="5981" x="6372225" y="4291013"/>
          <p14:tracePt t="5989" x="6380163" y="4376738"/>
          <p14:tracePt t="5998" x="6380163" y="4460875"/>
          <p14:tracePt t="6005" x="6380163" y="4538663"/>
          <p14:tracePt t="6013" x="6372225" y="4597400"/>
          <p14:tracePt t="6021" x="6364288" y="4630738"/>
          <p14:tracePt t="6029" x="6346825" y="4640263"/>
          <p14:tracePt t="6037" x="6329363" y="4657725"/>
          <p14:tracePt t="6044" x="6321425" y="4673600"/>
          <p14:tracePt t="6051" x="6311900" y="4691063"/>
          <p14:tracePt t="6125" x="6303963" y="4683125"/>
          <p14:tracePt t="6133" x="6296025" y="4673600"/>
          <p14:tracePt t="6141" x="6296025" y="4665663"/>
          <p14:tracePt t="6149" x="6278563" y="4640263"/>
          <p14:tracePt t="6157" x="6261100" y="4614863"/>
          <p14:tracePt t="6165" x="6253163" y="4589463"/>
          <p14:tracePt t="6173" x="6235700" y="4554538"/>
          <p14:tracePt t="6181" x="6219825" y="4521200"/>
          <p14:tracePt t="6189" x="6202363" y="4460875"/>
          <p14:tracePt t="6198" x="6194425" y="4419600"/>
          <p14:tracePt t="6203" x="6184900" y="4368800"/>
          <p14:tracePt t="6211" x="6176963" y="4333875"/>
          <p14:tracePt t="6219" x="6176963" y="4308475"/>
          <p14:tracePt t="6226" x="6176963" y="4275138"/>
          <p14:tracePt t="6235" x="6176963" y="4249738"/>
          <p14:tracePt t="6242" x="6176963" y="4224338"/>
          <p14:tracePt t="6251" x="6176963" y="4197350"/>
          <p14:tracePt t="6259" x="6176963" y="4171950"/>
          <p14:tracePt t="6267" x="6194425" y="4138613"/>
          <p14:tracePt t="6275" x="6210300" y="4105275"/>
          <p14:tracePt t="6281" x="6227763" y="4079875"/>
          <p14:tracePt t="6289" x="6245225" y="4037013"/>
          <p14:tracePt t="6297" x="6261100" y="3986213"/>
          <p14:tracePt t="6304" x="6296025" y="3925888"/>
          <p14:tracePt t="6313" x="6354763" y="3875088"/>
          <p14:tracePt t="6321" x="6423025" y="3806825"/>
          <p14:tracePt t="6329" x="6499225" y="3738563"/>
          <p14:tracePt t="6337" x="6592888" y="3671888"/>
          <p14:tracePt t="6344" x="6686550" y="3619500"/>
          <p14:tracePt t="6351" x="6797675" y="3603625"/>
          <p14:tracePt t="6359" x="6915150" y="3578225"/>
          <p14:tracePt t="6367" x="7059613" y="3552825"/>
          <p14:tracePt t="6374" x="7221538" y="3527425"/>
          <p14:tracePt t="6383" x="7358063" y="3502025"/>
          <p14:tracePt t="6391" x="7518400" y="3492500"/>
          <p14:tracePt t="6399" x="7672388" y="3492500"/>
          <p14:tracePt t="6407" x="7807325" y="3492500"/>
          <p14:tracePt t="6415" x="7951788" y="3509963"/>
          <p14:tracePt t="6421" x="8080375" y="3535363"/>
          <p14:tracePt t="6429" x="8224838" y="3552825"/>
          <p14:tracePt t="6437" x="8343900" y="3586163"/>
          <p14:tracePt t="6444" x="8470900" y="3636963"/>
          <p14:tracePt t="6453" x="8572500" y="3671888"/>
          <p14:tracePt t="6460" x="8666163" y="3705225"/>
          <p14:tracePt t="6469" x="8750300" y="3748088"/>
          <p14:tracePt t="6476" x="8828088" y="3806825"/>
          <p14:tracePt t="6485" x="8894763" y="3857625"/>
          <p14:tracePt t="6492" x="8963025" y="3917950"/>
          <p14:tracePt t="6499" x="9023350" y="3968750"/>
          <p14:tracePt t="6506" x="9091613" y="4037013"/>
          <p14:tracePt t="6515" x="9142413" y="4095750"/>
          <p14:tracePt t="6523" x="9167813" y="4164013"/>
          <p14:tracePt t="6531" x="9183688" y="4224338"/>
          <p14:tracePt t="6538" x="9209088" y="4300538"/>
          <p14:tracePt t="6547" x="9226550" y="4359275"/>
          <p14:tracePt t="6554" x="9236075" y="4419600"/>
          <p14:tracePt t="6564" x="9236075" y="4478338"/>
          <p14:tracePt t="6569" x="9236075" y="4529138"/>
          <p14:tracePt t="6576" x="9236075" y="4579938"/>
          <p14:tracePt t="6585" x="9236075" y="4622800"/>
          <p14:tracePt t="6592" x="9226550" y="4640263"/>
          <p14:tracePt t="6601" x="9218613" y="4665663"/>
          <p14:tracePt t="6609" x="9209088" y="4683125"/>
          <p14:tracePt t="6617" x="9193213" y="4699000"/>
          <p14:tracePt t="6624" x="9175750" y="4759325"/>
          <p14:tracePt t="6633" x="9158288" y="4818063"/>
          <p14:tracePt t="6641" x="9142413" y="4886325"/>
          <p14:tracePt t="6649" x="9117013" y="4987925"/>
          <p14:tracePt t="6654" x="9099550" y="5124450"/>
          <p14:tracePt t="6664" x="9048750" y="5286375"/>
          <p14:tracePt t="6671" x="8980488" y="5446713"/>
          <p14:tracePt t="6679" x="8912225" y="5600700"/>
          <p14:tracePt t="6686" x="8869363" y="5719763"/>
          <p14:tracePt t="6694" x="8836025" y="5838825"/>
          <p14:tracePt t="6703" x="8777288" y="5940425"/>
          <p14:tracePt t="6710" x="8716963" y="6034088"/>
          <p14:tracePt t="6719" x="8648700" y="6135688"/>
          <p14:tracePt t="6724" x="8555038" y="6272213"/>
          <p14:tracePt t="6733" x="8428038" y="6424613"/>
          <p14:tracePt t="6741" x="8215313" y="6627813"/>
          <p14:tracePt t="6749" x="7977188" y="6815138"/>
          <p14:tracePt t="6867" x="5064125" y="6627813"/>
          <p14:tracePt t="6873" x="5038725" y="6442075"/>
          <p14:tracePt t="6881" x="5029200" y="6288088"/>
          <p14:tracePt t="6888" x="5029200" y="6143625"/>
          <p14:tracePt t="6897" x="5029200" y="5999163"/>
          <p14:tracePt t="6905" x="5038725" y="5872163"/>
          <p14:tracePt t="6914" x="5064125" y="5788025"/>
          <p14:tracePt t="6921" x="5097463" y="5702300"/>
          <p14:tracePt t="6929" x="5132388" y="5626100"/>
          <p14:tracePt t="6937" x="5199063" y="5532438"/>
          <p14:tracePt t="6942" x="5284788" y="5421313"/>
          <p14:tracePt t="6951" x="5378450" y="5319713"/>
          <p14:tracePt t="6959" x="5480050" y="5226050"/>
          <p14:tracePt t="6967" x="5641975" y="5116513"/>
          <p14:tracePt t="6974" x="5794375" y="5005388"/>
          <p14:tracePt t="6983" x="5921375" y="4903788"/>
          <p14:tracePt t="6991" x="6040438" y="4835525"/>
          <p14:tracePt t="6999" x="6142038" y="4767263"/>
          <p14:tracePt t="7006" x="6235700" y="4708525"/>
          <p14:tracePt t="7015" x="6311900" y="4665663"/>
          <p14:tracePt t="7021" x="6364288" y="4630738"/>
          <p14:tracePt t="7030" x="6380163" y="4605338"/>
          <p14:tracePt t="7036" x="6397625" y="4564063"/>
          <p14:tracePt t="7045" x="6397625" y="4503738"/>
          <p14:tracePt t="7053" x="6397625" y="4435475"/>
          <p14:tracePt t="7061" x="6397625" y="4351338"/>
          <p14:tracePt t="7069" x="6397625" y="4249738"/>
          <p14:tracePt t="7076" x="6397625" y="4138613"/>
          <p14:tracePt t="7085" x="6397625" y="4011613"/>
          <p14:tracePt t="7090" x="6397625" y="3875088"/>
          <p14:tracePt t="7099" x="6397625" y="3730625"/>
          <p14:tracePt t="7106" x="6415088" y="3586163"/>
          <p14:tracePt t="7114" x="6456363" y="3382963"/>
          <p14:tracePt t="7123" x="6499225" y="3186113"/>
          <p14:tracePt t="7131" x="6550025" y="3059113"/>
          <p14:tracePt t="7139" x="6575425" y="2940050"/>
          <p14:tracePt t="7147" x="6592888" y="2863850"/>
          <p14:tracePt t="7155" x="6600825" y="2805113"/>
          <p14:tracePt t="7163" x="6610350" y="2744788"/>
          <p14:tracePt t="7169" x="6610350" y="2701925"/>
          <p14:tracePt t="7176" x="6610350" y="2643188"/>
          <p14:tracePt t="7185" x="6610350" y="2600325"/>
          <p14:tracePt t="7193" x="6610350" y="2574925"/>
          <p14:tracePt t="7201" x="6600825" y="2524125"/>
          <p14:tracePt t="7209" x="6592888" y="2481263"/>
          <p14:tracePt t="7217" x="6575425" y="2447925"/>
          <p14:tracePt t="7224" x="6559550" y="2397125"/>
          <p14:tracePt t="7233" x="6550025" y="2336800"/>
          <p14:tracePt t="7239" x="6534150" y="2278063"/>
          <p14:tracePt t="7246" x="6524625" y="2217738"/>
          <p14:tracePt t="7255" x="6516688" y="2159000"/>
          <p14:tracePt t="7263" x="6516688" y="2098675"/>
          <p14:tracePt t="7271" x="6508750" y="2039938"/>
          <p14:tracePt t="7281" x="6491288" y="2005013"/>
          <p14:tracePt t="7287" x="6483350" y="1989138"/>
          <p14:tracePt t="7294" x="6465888" y="1971675"/>
          <p14:tracePt t="7302" x="6448425" y="1938338"/>
          <p14:tracePt t="7310" x="6430963" y="1911350"/>
          <p14:tracePt t="7319" x="6415088" y="1870075"/>
          <p14:tracePt t="7324" x="6397625" y="1801813"/>
          <p14:tracePt t="7333" x="6338888" y="1716088"/>
          <p14:tracePt t="7340" x="6270625" y="1606550"/>
          <p14:tracePt t="7349" x="6202363" y="1512888"/>
          <p14:tracePt t="7356" x="6126163" y="1393825"/>
          <p14:tracePt t="7365" x="6091238" y="1292225"/>
          <p14:tracePt t="7372" x="6057900" y="1189038"/>
          <p14:tracePt t="7381" x="6040438" y="1104900"/>
          <p14:tracePt t="7389" x="6032500" y="1054100"/>
          <p14:tracePt t="7395" x="6032500" y="1044575"/>
          <p14:tracePt t="7403" x="6032500" y="1028700"/>
          <p14:tracePt t="7489" x="6040438" y="1019175"/>
          <p14:tracePt t="7496" x="6040438" y="1011238"/>
          <p14:tracePt t="7504" x="6057900" y="1003300"/>
          <p14:tracePt t="7513" x="6065838" y="985838"/>
          <p14:tracePt t="7521" x="6083300" y="968375"/>
          <p14:tracePt t="7531" x="6083300" y="960438"/>
          <p14:tracePt t="7537" x="6083300" y="952500"/>
          <p14:tracePt t="7545" x="6091238" y="942975"/>
          <p14:tracePt t="7553" x="6091238" y="935038"/>
          <p14:tracePt t="7575" x="6100763" y="935038"/>
          <p14:tracePt t="7611" x="6108700" y="935038"/>
          <p14:tracePt t="7629" x="6116638" y="935038"/>
          <p14:tracePt t="7636" x="6126163" y="935038"/>
          <p14:tracePt t="7689" x="6126163" y="942975"/>
          <p14:tracePt t="7699" x="6134100" y="952500"/>
          <p14:tracePt t="7706" x="6142038" y="960438"/>
          <p14:tracePt t="7714" x="6142038" y="977900"/>
          <p14:tracePt t="7722" x="6151563" y="985838"/>
          <p14:tracePt t="7731" x="6151563" y="1003300"/>
          <p14:tracePt t="7738" x="6151563" y="1011238"/>
          <p14:tracePt t="7763" x="6142038" y="1011238"/>
          <p14:tracePt t="7776" x="6134100" y="1011238"/>
          <p14:tracePt t="7784" x="6126163" y="1011238"/>
          <p14:tracePt t="7792" x="6116638" y="1011238"/>
          <p14:tracePt t="7801" x="6116638" y="1019175"/>
          <p14:tracePt t="7809" x="6108700" y="1019175"/>
          <p14:tracePt t="7817" x="6100763" y="1019175"/>
          <p14:tracePt t="7824" x="6100763" y="1028700"/>
          <p14:tracePt t="7833" x="6091238" y="1028700"/>
          <p14:tracePt t="7855" x="6091238" y="1036638"/>
          <p14:tracePt t="8007" x="6100763" y="1036638"/>
          <p14:tracePt t="8015" x="6108700" y="1036638"/>
          <p14:tracePt t="8035" x="6116638" y="1028700"/>
          <p14:tracePt t="8047" x="6126163" y="1028700"/>
          <p14:tracePt t="8054" x="6134100" y="1028700"/>
          <p14:tracePt t="8073" x="6142038" y="1028700"/>
          <p14:tracePt t="8085" x="6151563" y="1028700"/>
          <p14:tracePt t="8105" x="6159500" y="1019175"/>
          <p14:tracePt t="8112" x="6167438" y="1019175"/>
          <p14:tracePt t="8121" x="6176963" y="1019175"/>
          <p14:tracePt t="8137" x="6194425" y="1019175"/>
          <p14:tracePt t="8146" x="6202363" y="1019175"/>
          <p14:tracePt t="8151" x="6219825" y="1019175"/>
          <p14:tracePt t="8159" x="6235700" y="1011238"/>
          <p14:tracePt t="8167" x="6253163" y="1011238"/>
          <p14:tracePt t="8174" x="6286500" y="1003300"/>
          <p14:tracePt t="8183" x="6321425" y="1003300"/>
          <p14:tracePt t="8191" x="6354763" y="993775"/>
          <p14:tracePt t="8199" x="6389688" y="993775"/>
          <p14:tracePt t="8206" x="6415088" y="985838"/>
          <p14:tracePt t="8215" x="6448425" y="985838"/>
          <p14:tracePt t="8221" x="6483350" y="985838"/>
          <p14:tracePt t="8229" x="6508750" y="977900"/>
          <p14:tracePt t="8236" x="6524625" y="977900"/>
          <p14:tracePt t="8246" x="6542088" y="977900"/>
          <p14:tracePt t="8252" x="6567488" y="977900"/>
          <p14:tracePt t="8261" x="6575425" y="977900"/>
          <p14:tracePt t="8269" x="6592888" y="977900"/>
          <p14:tracePt t="8277" x="6600825" y="977900"/>
          <p14:tracePt t="8285" x="6618288" y="977900"/>
          <p14:tracePt t="8292" x="6635750" y="977900"/>
          <p14:tracePt t="8299" x="6643688" y="977900"/>
          <p14:tracePt t="8306" x="6661150" y="977900"/>
          <p14:tracePt t="8315" x="6669088" y="977900"/>
          <p14:tracePt t="8323" x="6686550" y="977900"/>
          <p14:tracePt t="8331" x="6704013" y="985838"/>
          <p14:tracePt t="8339" x="6711950" y="985838"/>
          <p14:tracePt t="8347" x="6719888" y="985838"/>
          <p14:tracePt t="8354" x="6729413" y="993775"/>
          <p14:tracePt t="8363" x="6737350" y="993775"/>
          <p14:tracePt t="8693" x="6737350" y="985838"/>
          <p14:tracePt t="8701" x="6754813" y="977900"/>
          <p14:tracePt t="8709" x="6762750" y="960438"/>
          <p14:tracePt t="8716" x="6770688" y="952500"/>
          <p14:tracePt t="8725" x="6780213" y="935038"/>
          <p14:tracePt t="8733" x="6788150" y="917575"/>
          <p14:tracePt t="8741" x="6797675" y="917575"/>
          <p14:tracePt t="8747" x="6805613" y="909638"/>
          <p14:tracePt t="8754" x="6805613" y="900113"/>
          <p14:tracePt t="8783" x="6813550" y="900113"/>
          <p14:tracePt t="8791" x="6831013" y="900113"/>
          <p14:tracePt t="8799" x="6838950" y="900113"/>
          <p14:tracePt t="8806" x="6856413" y="900113"/>
          <p14:tracePt t="8815" x="6881813" y="900113"/>
          <p14:tracePt t="8821" x="6924675" y="900113"/>
          <p14:tracePt t="8829" x="7000875" y="900113"/>
          <p14:tracePt t="8836" x="7085013" y="925513"/>
          <p14:tracePt t="8845" x="7178675" y="952500"/>
          <p14:tracePt t="8853" x="7264400" y="977900"/>
          <p14:tracePt t="8862" x="7358063" y="1036638"/>
          <p14:tracePt t="8869" x="7459663" y="1096963"/>
          <p14:tracePt t="8877" x="7535863" y="1138238"/>
          <p14:tracePt t="8885" x="7604125" y="1173163"/>
          <p14:tracePt t="8892" x="7621588" y="1189038"/>
          <p14:tracePt t="8981" x="7629525" y="1189038"/>
          <p14:tracePt t="8988" x="7637463" y="1189038"/>
          <p14:tracePt t="8996" x="7654925" y="1189038"/>
          <p14:tracePt t="9005" x="7672388" y="1189038"/>
          <p14:tracePt t="9013" x="7680325" y="1189038"/>
          <p14:tracePt t="9020" x="7688263" y="1189038"/>
          <p14:tracePt t="9028" x="7697788" y="1189038"/>
          <p14:tracePt t="9045" x="7705725" y="1189038"/>
          <p14:tracePt t="9051" x="7723188" y="1189038"/>
          <p14:tracePt t="9059" x="7731125" y="1181100"/>
          <p14:tracePt t="9067" x="7740650" y="1173163"/>
          <p14:tracePt t="9075" x="7748588" y="1163638"/>
          <p14:tracePt t="9083" x="7756525" y="1147763"/>
          <p14:tracePt t="9091" x="7766050" y="1130300"/>
          <p14:tracePt t="9099" x="7766050" y="1122363"/>
          <p14:tracePt t="9106" x="7766050" y="1104900"/>
          <p14:tracePt t="9115" x="7766050" y="1087438"/>
          <p14:tracePt t="9129" x="7748588" y="1062038"/>
          <p14:tracePt t="9136" x="7740650" y="1044575"/>
          <p14:tracePt t="9146" x="7731125" y="1044575"/>
          <p14:tracePt t="9152" x="7723188" y="1036638"/>
          <p14:tracePt t="9207" x="7715250" y="1036638"/>
          <p14:tracePt t="9243" x="7705725" y="1036638"/>
          <p14:tracePt t="9266" x="7697788" y="1036638"/>
          <p14:tracePt t="9281" x="7688263" y="1036638"/>
          <p14:tracePt t="9297" x="7680325" y="1036638"/>
          <p14:tracePt t="9316" x="7672388" y="1036638"/>
          <p14:tracePt t="9403" x="7680325" y="1036638"/>
          <p14:tracePt t="9421" x="7688263" y="1036638"/>
          <p14:tracePt t="9437" x="7697788" y="1036638"/>
          <p14:tracePt t="9457" x="7705725" y="1036638"/>
          <p14:tracePt t="9499" x="7715250" y="1036638"/>
          <p14:tracePt t="9511" x="7723188" y="1036638"/>
          <p14:tracePt t="9527" x="7740650" y="1036638"/>
          <p14:tracePt t="9534" x="7756525" y="1036638"/>
          <p14:tracePt t="9543" x="7766050" y="1044575"/>
          <p14:tracePt t="9551" x="7791450" y="1044575"/>
          <p14:tracePt t="9559" x="7816850" y="1044575"/>
          <p14:tracePt t="9567" x="7832725" y="1044575"/>
          <p14:tracePt t="9574" x="7859713" y="1054100"/>
          <p14:tracePt t="9581" x="7885113" y="1054100"/>
          <p14:tracePt t="9589" x="7893050" y="1054100"/>
          <p14:tracePt t="9597" x="7910513" y="1054100"/>
          <p14:tracePt t="9604" x="7926388" y="1054100"/>
          <p14:tracePt t="9613" x="7943850" y="1062038"/>
          <p14:tracePt t="9620" x="7977188" y="1062038"/>
          <p14:tracePt t="9629" x="8012113" y="1069975"/>
          <p14:tracePt t="9637" x="8070850" y="1079500"/>
          <p14:tracePt t="9644" x="8131175" y="1079500"/>
          <p14:tracePt t="9651" x="8174038" y="1087438"/>
          <p14:tracePt t="9658" x="8215313" y="1087438"/>
          <p14:tracePt t="9667" x="8250238" y="1096963"/>
          <p14:tracePt t="9675" x="8266113" y="1096963"/>
          <p14:tracePt t="9683" x="8275638" y="1096963"/>
          <p14:tracePt t="9691" x="8283575" y="1104900"/>
          <p14:tracePt t="9699" x="8291513" y="1104900"/>
          <p14:tracePt t="9851" x="8283575" y="1104900"/>
          <p14:tracePt t="9863" x="8283575" y="1112838"/>
          <p14:tracePt t="9885" x="8283575" y="1122363"/>
          <p14:tracePt t="9901" x="8291513" y="1122363"/>
          <p14:tracePt t="9909" x="8301038" y="1122363"/>
          <p14:tracePt t="9916" x="8308975" y="1122363"/>
          <p14:tracePt t="9924" x="8318500" y="1122363"/>
          <p14:tracePt t="9933" x="8318500" y="1130300"/>
          <p14:tracePt t="9940" x="8326438" y="1130300"/>
          <p14:tracePt t="9951" x="8334375" y="1130300"/>
          <p14:tracePt t="10041" x="8326438" y="1122363"/>
          <p14:tracePt t="10049" x="8326438" y="1112838"/>
          <p14:tracePt t="10065" x="8318500" y="1112838"/>
          <p14:tracePt t="10073" x="8318500" y="1104900"/>
          <p14:tracePt t="10081" x="8308975" y="1104900"/>
          <p14:tracePt t="10088" x="8308975" y="1096963"/>
          <p14:tracePt t="10163" x="8301038" y="1096963"/>
          <p14:tracePt t="10197" x="8291513" y="1096963"/>
          <p14:tracePt t="10345" x="8301038" y="1096963"/>
          <p14:tracePt t="10361" x="8301038" y="1104900"/>
          <p14:tracePt t="10369" x="8308975" y="1104900"/>
          <p14:tracePt t="10377" x="8318500" y="1104900"/>
          <p14:tracePt t="10415" x="8326438" y="1104900"/>
          <p14:tracePt t="10439" x="8334375" y="1104900"/>
          <p14:tracePt t="10451" x="8343900" y="1104900"/>
          <p14:tracePt t="10466" x="8351838" y="1104900"/>
          <p14:tracePt t="10473" x="8359775" y="1112838"/>
          <p14:tracePt t="10509" x="8369300" y="1112838"/>
          <p14:tracePt t="10521" x="8377238" y="1112838"/>
          <p14:tracePt t="10767" x="8369300" y="1122363"/>
          <p14:tracePt t="10775" x="8359775" y="1130300"/>
          <p14:tracePt t="10781" x="8334375" y="1138238"/>
          <p14:tracePt t="10789" x="8291513" y="1155700"/>
          <p14:tracePt t="10797" x="8232775" y="1181100"/>
          <p14:tracePt t="10805" x="8156575" y="1216025"/>
          <p14:tracePt t="10813" x="8088313" y="1231900"/>
          <p14:tracePt t="10821" x="8029575" y="1249363"/>
          <p14:tracePt t="10829" x="7969250" y="1249363"/>
          <p14:tracePt t="10836" x="7926388" y="1249363"/>
          <p14:tracePt t="10845" x="7910513" y="1257300"/>
          <p14:tracePt t="10853" x="7875588" y="1274763"/>
          <p14:tracePt t="10861" x="7859713" y="1292225"/>
          <p14:tracePt t="10866" x="7832725" y="1308100"/>
          <p14:tracePt t="10875" x="7807325" y="1325563"/>
          <p14:tracePt t="10883" x="7791450" y="1350963"/>
          <p14:tracePt t="10891" x="7766050" y="1385888"/>
          <p14:tracePt t="10899" x="7740650" y="1411288"/>
          <p14:tracePt t="10906" x="7723188" y="1427163"/>
          <p14:tracePt t="10914" x="7697788" y="1462088"/>
          <p14:tracePt t="10922" x="7680325" y="1487488"/>
          <p14:tracePt t="10931" x="7672388" y="1504950"/>
          <p14:tracePt t="10937" x="7654925" y="1520825"/>
          <p14:tracePt t="10945" x="7646988" y="1538288"/>
          <p14:tracePt t="10953" x="7637463" y="1538288"/>
          <p14:tracePt t="11019" x="7637463" y="1546225"/>
          <p14:tracePt t="11031" x="7637463" y="1555750"/>
          <p14:tracePt t="11047" x="7637463" y="1571625"/>
          <p14:tracePt t="11054" x="7637463" y="1589088"/>
          <p14:tracePt t="11063" x="7629525" y="1597025"/>
          <p14:tracePt t="11071" x="7621588" y="1614488"/>
          <p14:tracePt t="11076" x="7612063" y="1631950"/>
          <p14:tracePt t="11085" x="7604125" y="1639888"/>
          <p14:tracePt t="11093" x="7596188" y="1649413"/>
          <p14:tracePt t="11101" x="7596188" y="1665288"/>
          <p14:tracePt t="11110" x="7586663" y="1665288"/>
          <p14:tracePt t="11127" x="7578725" y="1674813"/>
          <p14:tracePt t="11132" x="7578725" y="1682750"/>
          <p14:tracePt t="11141" x="7570788" y="1682750"/>
          <p14:tracePt t="11149" x="7553325" y="1690688"/>
          <p14:tracePt t="11154" x="7545388" y="1700213"/>
          <p14:tracePt t="11163" x="7527925" y="1700213"/>
          <p14:tracePt t="11171" x="7518400" y="1708150"/>
          <p14:tracePt t="11179" x="7510463" y="1708150"/>
          <p14:tracePt t="11186" x="7510463" y="1716088"/>
          <p14:tracePt t="11195" x="7502525" y="1725613"/>
          <p14:tracePt t="11202" x="7485063" y="1725613"/>
          <p14:tracePt t="11211" x="7477125" y="1733550"/>
          <p14:tracePt t="11219" x="7459663" y="1741488"/>
          <p14:tracePt t="11227" x="7442200" y="1741488"/>
          <p14:tracePt t="11241" x="7426325" y="1741488"/>
          <p14:tracePt t="11249" x="7416800" y="1741488"/>
          <p14:tracePt t="11277" x="7408863" y="1741488"/>
          <p14:tracePt t="11301" x="7408863" y="1733550"/>
          <p14:tracePt t="11307" x="7400925" y="1725613"/>
          <p14:tracePt t="11315" x="7391400" y="1708150"/>
          <p14:tracePt t="11322" x="7383463" y="1708150"/>
          <p14:tracePt t="11331" x="7373938" y="1700213"/>
          <p14:tracePt t="11338" x="7366000" y="1682750"/>
          <p14:tracePt t="11347" x="7358063" y="1682750"/>
          <p14:tracePt t="11354" x="7348538" y="1674813"/>
          <p14:tracePt t="11363" x="7340600" y="1665288"/>
          <p14:tracePt t="11371" x="7340600" y="1657350"/>
          <p14:tracePt t="11385" x="7332663" y="1649413"/>
          <p14:tracePt t="11393" x="7332663" y="1631950"/>
          <p14:tracePt t="11401" x="7332663" y="1622425"/>
          <p14:tracePt t="11410" x="7323138" y="1606550"/>
          <p14:tracePt t="11416" x="7323138" y="1597025"/>
          <p14:tracePt t="11426" x="7323138" y="1589088"/>
          <p14:tracePt t="11433" x="7315200" y="1581150"/>
          <p14:tracePt t="11441" x="7315200" y="1571625"/>
          <p14:tracePt t="11449" x="7315200" y="1555750"/>
          <p14:tracePt t="11459" x="7315200" y="1546225"/>
          <p14:tracePt t="11573" x="7315200" y="1538288"/>
          <p14:tracePt t="11581" x="7323138" y="1538288"/>
          <p14:tracePt t="11597" x="7323138" y="1530350"/>
          <p14:tracePt t="11603" x="7332663" y="1530350"/>
          <p14:tracePt t="11611" x="7340600" y="1530350"/>
          <p14:tracePt t="11635" x="7348538" y="1530350"/>
          <p14:tracePt t="11819" x="7340600" y="1530350"/>
          <p14:tracePt t="11825" x="7332663" y="1530350"/>
          <p14:tracePt t="11832" x="7323138" y="1530350"/>
          <p14:tracePt t="11841" x="7307263" y="1538288"/>
          <p14:tracePt t="11857" x="7297738" y="1538288"/>
          <p14:tracePt t="11865" x="7289800" y="1538288"/>
          <p14:tracePt t="11881" x="7289800" y="1546225"/>
          <p14:tracePt t="11889" x="7281863" y="1546225"/>
          <p14:tracePt t="11897" x="7272338" y="1546225"/>
          <p14:tracePt t="12129" x="7272338" y="1538288"/>
          <p14:tracePt t="12193" x="7281863" y="1538288"/>
          <p14:tracePt t="12208" x="7297738" y="1530350"/>
          <p14:tracePt t="12214" x="7307263" y="1530350"/>
          <p14:tracePt t="12231" x="7323138" y="1530350"/>
          <p14:tracePt t="12239" x="7332663" y="1530350"/>
          <p14:tracePt t="12247" x="7348538" y="1520825"/>
          <p14:tracePt t="12254" x="7366000" y="1520825"/>
          <p14:tracePt t="12263" x="7373938" y="1520825"/>
          <p14:tracePt t="12271" x="7391400" y="1520825"/>
          <p14:tracePt t="12279" x="7400925" y="1520825"/>
          <p14:tracePt t="12284" x="7416800" y="1520825"/>
          <p14:tracePt t="12293" x="7434263" y="1520825"/>
          <p14:tracePt t="12301" x="7442200" y="1520825"/>
          <p14:tracePt t="12309" x="7451725" y="1520825"/>
          <p14:tracePt t="12316" x="7459663" y="1520825"/>
          <p14:tracePt t="12519" x="7467600" y="1520825"/>
          <p14:tracePt t="12527" x="7467600" y="1530350"/>
          <p14:tracePt t="12535" x="7477125" y="1530350"/>
          <p14:tracePt t="12542" x="7485063" y="1538288"/>
          <p14:tracePt t="12551" x="7502525" y="1546225"/>
          <p14:tracePt t="12559" x="7510463" y="1555750"/>
          <p14:tracePt t="12566" x="7518400" y="1555750"/>
          <p14:tracePt t="12575" x="7535863" y="1563688"/>
          <p14:tracePt t="12583" x="7553325" y="1563688"/>
          <p14:tracePt t="12597" x="7570788" y="1563688"/>
          <p14:tracePt t="12604" x="7578725" y="1563688"/>
          <p14:tracePt t="12637" x="7586663" y="1563688"/>
          <p14:tracePt t="12711" x="7596188" y="1563688"/>
          <p14:tracePt t="12781" x="7596188" y="1555750"/>
          <p14:tracePt t="12805" x="7596188" y="1546225"/>
          <p14:tracePt t="12819" x="7596188" y="1538288"/>
          <p14:tracePt t="12987" x="7596188" y="1546225"/>
          <p14:tracePt t="12994" x="7604125" y="1546225"/>
          <p14:tracePt t="13011" x="7621588" y="1546225"/>
          <p14:tracePt t="13019" x="7629525" y="1546225"/>
          <p14:tracePt t="13027" x="7654925" y="1546225"/>
          <p14:tracePt t="13035" x="7672388" y="1546225"/>
          <p14:tracePt t="13041" x="7697788" y="1555750"/>
          <p14:tracePt t="13049" x="7705725" y="1563688"/>
          <p14:tracePt t="13058" x="7731125" y="1563688"/>
          <p14:tracePt t="13065" x="7740650" y="1563688"/>
          <p14:tracePt t="13073" x="7756525" y="1571625"/>
          <p14:tracePt t="13081" x="7766050" y="1571625"/>
          <p14:tracePt t="13089" x="7773988" y="1571625"/>
          <p14:tracePt t="13291" x="7781925" y="1571625"/>
          <p14:tracePt t="13299" x="7791450" y="1571625"/>
          <p14:tracePt t="13307" x="7807325" y="1571625"/>
          <p14:tracePt t="13315" x="7832725" y="1571625"/>
          <p14:tracePt t="13323" x="7867650" y="1571625"/>
          <p14:tracePt t="13331" x="7875588" y="1571625"/>
          <p14:tracePt t="13336" x="7900988" y="1571625"/>
          <p14:tracePt t="13345" x="7918450" y="1571625"/>
          <p14:tracePt t="13353" x="7926388" y="1571625"/>
          <p14:tracePt t="13361" x="7935913" y="1571625"/>
          <p14:tracePt t="13368" x="7935913" y="1563688"/>
          <p14:tracePt t="13377" x="7943850" y="1563688"/>
          <p14:tracePt t="13405" x="7943850" y="1555750"/>
          <p14:tracePt t="13423" x="7943850" y="1546225"/>
          <p14:tracePt t="13439" x="7943850" y="1538288"/>
          <p14:tracePt t="13455" x="7943850" y="1530350"/>
          <p14:tracePt t="13961" x="7935913" y="1530350"/>
          <p14:tracePt t="13993" x="7935913" y="1538288"/>
          <p14:tracePt t="14001" x="7935913" y="1546225"/>
          <p14:tracePt t="14009" x="7918450" y="1563688"/>
          <p14:tracePt t="14017" x="7900988" y="1597025"/>
          <p14:tracePt t="14023" x="7875588" y="1674813"/>
          <p14:tracePt t="14031" x="7824788" y="1776413"/>
          <p14:tracePt t="14039" x="7781925" y="1878013"/>
          <p14:tracePt t="14047" x="7748588" y="1979613"/>
          <p14:tracePt t="14055" x="7723188" y="2073275"/>
          <p14:tracePt t="14063" x="7705725" y="2149475"/>
          <p14:tracePt t="14071" x="7680325" y="2192338"/>
          <p14:tracePt t="14079" x="7680325" y="2252663"/>
          <p14:tracePt t="14086" x="7672388" y="2311400"/>
          <p14:tracePt t="14095" x="7662863" y="2397125"/>
          <p14:tracePt t="14101" x="7637463" y="2498725"/>
          <p14:tracePt t="14123" x="7604125" y="2676525"/>
          <p14:tracePt t="14125" x="7586663" y="2762250"/>
          <p14:tracePt t="14133" x="7561263" y="2846388"/>
          <p14:tracePt t="14141" x="7561263" y="2932113"/>
          <p14:tracePt t="14149" x="7553325" y="3025775"/>
          <p14:tracePt t="14157" x="7553325" y="3109913"/>
          <p14:tracePt t="14165" x="7570788" y="3221038"/>
          <p14:tracePt t="14170" x="7586663" y="3348038"/>
          <p14:tracePt t="14179" x="7612063" y="3509963"/>
          <p14:tracePt t="14186" x="7629525" y="3662363"/>
          <p14:tracePt t="14197" x="7637463" y="3824288"/>
          <p14:tracePt t="14202" x="7637463" y="3960813"/>
          <p14:tracePt t="14211" x="7637463" y="4062413"/>
          <p14:tracePt t="14218" x="7629525" y="4138613"/>
          <p14:tracePt t="14227" x="7604125" y="4181475"/>
          <p14:tracePt t="14234" x="7578725" y="4224338"/>
          <p14:tracePt t="14243" x="7545388" y="4249738"/>
          <p14:tracePt t="14249" x="7518400" y="4265613"/>
          <p14:tracePt t="14256" x="7485063" y="4283075"/>
          <p14:tracePt t="14264" x="7451725" y="4300538"/>
          <p14:tracePt t="14273" x="7426325" y="4316413"/>
          <p14:tracePt t="14281" x="7400925" y="4333875"/>
          <p14:tracePt t="14290" x="7373938" y="4341813"/>
          <p14:tracePt t="14296" x="7366000" y="4351338"/>
          <p14:tracePt t="14305" x="7348538" y="4351338"/>
          <p14:tracePt t="14313" x="7340600" y="4351338"/>
          <p14:tracePt t="14553" x="7332663" y="4333875"/>
          <p14:tracePt t="14561" x="7315200" y="4300538"/>
          <p14:tracePt t="14568" x="7307263" y="4265613"/>
          <p14:tracePt t="14577" x="7281863" y="4206875"/>
          <p14:tracePt t="14584" x="7272338" y="4164013"/>
          <p14:tracePt t="14593" x="7264400" y="4105275"/>
          <p14:tracePt t="14601" x="7264400" y="4079875"/>
          <p14:tracePt t="14609" x="7256463" y="4052888"/>
          <p14:tracePt t="14616" x="7246938" y="4044950"/>
          <p14:tracePt t="14625" x="7246938" y="4037013"/>
          <p14:tracePt t="14631" x="7246938" y="4019550"/>
          <p14:tracePt t="14675" x="7246938" y="4011613"/>
          <p14:tracePt t="14683" x="7264400" y="4002088"/>
          <p14:tracePt t="14691" x="7272338" y="3986213"/>
          <p14:tracePt t="14697" x="7289800" y="3976688"/>
          <p14:tracePt t="14705" x="7307263" y="3960813"/>
          <p14:tracePt t="14713" x="7323138" y="3943350"/>
          <p14:tracePt t="14721" x="7358063" y="3908425"/>
          <p14:tracePt t="14729" x="7383463" y="3857625"/>
          <p14:tracePt t="14736" x="7426325" y="3798888"/>
          <p14:tracePt t="14745" x="7493000" y="3730625"/>
          <p14:tracePt t="14752" x="7561263" y="3662363"/>
          <p14:tracePt t="14761" x="7637463" y="3594100"/>
          <p14:tracePt t="14769" x="7731125" y="3509963"/>
          <p14:tracePt t="14775" x="7885113" y="3433763"/>
          <p14:tracePt t="14782" x="8147050" y="3355975"/>
          <p14:tracePt t="14791" x="8435975" y="3289300"/>
          <p14:tracePt t="14799" x="8750300" y="3203575"/>
          <p14:tracePt t="14807" x="9091613" y="3127375"/>
          <p14:tracePt t="14814" x="9421813" y="3094038"/>
          <p14:tracePt t="14823" x="9694863" y="3059113"/>
          <p14:tracePt t="14831" x="9991725" y="3041650"/>
          <p14:tracePt t="14839" x="10220325" y="3041650"/>
          <p14:tracePt t="14845" x="10458450" y="3033713"/>
          <p14:tracePt t="14852" x="10663238" y="3033713"/>
          <p14:tracePt t="14861" x="10807700" y="3033713"/>
          <p14:tracePt t="14869" x="10901363" y="3033713"/>
          <p14:tracePt t="14877" x="10977563" y="3033713"/>
          <p14:tracePt t="14884" x="10993438" y="3033713"/>
          <p14:tracePt t="14893" x="11002963" y="3033713"/>
          <p14:tracePt t="15041" x="10993438" y="3033713"/>
          <p14:tracePt t="15048" x="10977563" y="3033713"/>
          <p14:tracePt t="15057" x="10968038" y="3016250"/>
          <p14:tracePt t="15065" x="10960100" y="3016250"/>
          <p14:tracePt t="15073" x="10960100" y="3008313"/>
          <p14:tracePt t="15079" x="10952163" y="3000375"/>
          <p14:tracePt t="15086" x="10942638" y="2990850"/>
          <p14:tracePt t="15095" x="10926763" y="2990850"/>
          <p14:tracePt t="15102" x="10917238" y="2990850"/>
          <p14:tracePt t="15227" x="10901363" y="2990850"/>
          <p14:tracePt t="15234" x="10874375" y="2990850"/>
          <p14:tracePt t="15243" x="10823575" y="2982913"/>
          <p14:tracePt t="15251" x="10782300" y="2982913"/>
          <p14:tracePt t="15259" x="10729913" y="2982913"/>
          <p14:tracePt t="15266" x="10671175" y="2965450"/>
          <p14:tracePt t="15275" x="10645775" y="2957513"/>
          <p14:tracePt t="15283" x="10585450" y="2949575"/>
          <p14:tracePt t="15291" x="10526713" y="2949575"/>
          <p14:tracePt t="15299" x="10467975" y="2940050"/>
          <p14:tracePt t="15306" x="10390188" y="2940050"/>
          <p14:tracePt t="15312" x="10339388" y="2940050"/>
          <p14:tracePt t="15321" x="10245725" y="2940050"/>
          <p14:tracePt t="15329" x="10186988" y="2957513"/>
          <p14:tracePt t="15337" x="10136188" y="2957513"/>
          <p14:tracePt t="15345" x="10085388" y="2965450"/>
          <p14:tracePt t="15353" x="10059988" y="2974975"/>
          <p14:tracePt t="15361" x="10042525" y="2974975"/>
          <p14:tracePt t="15368" x="10025063" y="2990850"/>
          <p14:tracePt t="15375" x="10009188" y="2990850"/>
          <p14:tracePt t="15395" x="10009188" y="3000375"/>
          <p14:tracePt t="15547" x="10017125" y="3000375"/>
          <p14:tracePt t="15563" x="10034588" y="3000375"/>
          <p14:tracePt t="15572" x="10050463" y="3000375"/>
          <p14:tracePt t="15591" x="10059988" y="3000375"/>
          <p14:tracePt t="15596" x="10067925" y="2990850"/>
          <p14:tracePt t="15616" x="10075863" y="2990850"/>
          <p14:tracePt t="15769" x="10042525" y="3000375"/>
          <p14:tracePt t="15776" x="9991725" y="3025775"/>
          <p14:tracePt t="15785" x="9966325" y="3033713"/>
          <p14:tracePt t="15793" x="9956800" y="3059113"/>
          <p14:tracePt t="15801" x="9940925" y="3067050"/>
          <p14:tracePt t="15809" x="9931400" y="3084513"/>
          <p14:tracePt t="15817" x="9923463" y="3094038"/>
          <p14:tracePt t="15823" x="9915525" y="3101975"/>
          <p14:tracePt t="15831" x="9898063" y="3119438"/>
          <p14:tracePt t="15838" x="9880600" y="3144838"/>
          <p14:tracePt t="15846" x="9855200" y="3178175"/>
          <p14:tracePt t="15855" x="9804400" y="3221038"/>
          <p14:tracePt t="15863" x="9771063" y="3238500"/>
          <p14:tracePt t="15872" x="9720263" y="3263900"/>
          <p14:tracePt t="15879" x="9685338" y="3279775"/>
          <p14:tracePt t="15887" x="9667875" y="3297238"/>
          <p14:tracePt t="15895" x="9652000" y="3305175"/>
          <p14:tracePt t="15941" x="9642475" y="3305175"/>
          <p14:tracePt t="15948" x="9642475" y="3297238"/>
          <p14:tracePt t="15971" x="9642475" y="3289300"/>
          <p14:tracePt t="15987" x="9642475" y="3279775"/>
          <p14:tracePt t="16031" x="9652000" y="3279775"/>
          <p14:tracePt t="16043" x="9659938" y="3279775"/>
          <p14:tracePt t="16064" x="9677400" y="3279775"/>
          <p14:tracePt t="16073" x="9685338" y="3289300"/>
          <p14:tracePt t="16081" x="9694863" y="3297238"/>
          <p14:tracePt t="16089" x="9710738" y="3305175"/>
          <p14:tracePt t="16097" x="9728200" y="3322638"/>
          <p14:tracePt t="16105" x="9753600" y="3348038"/>
          <p14:tracePt t="16113" x="9771063" y="3398838"/>
          <p14:tracePt t="16121" x="9786938" y="3441700"/>
          <p14:tracePt t="16139" x="9812338" y="3560763"/>
          <p14:tracePt t="16143" x="9821863" y="3619500"/>
          <p14:tracePt t="16150" x="9829800" y="3697288"/>
          <p14:tracePt t="16159" x="9829800" y="3773488"/>
          <p14:tracePt t="16166" x="9804400" y="3832225"/>
          <p14:tracePt t="16175" x="9786938" y="3875088"/>
          <p14:tracePt t="16182" x="9771063" y="3900488"/>
          <p14:tracePt t="16191" x="9753600" y="3917950"/>
          <p14:tracePt t="16199" x="9745663" y="3935413"/>
          <p14:tracePt t="16205" x="9728200" y="3943350"/>
          <p14:tracePt t="16213" x="9720263" y="3943350"/>
          <p14:tracePt t="16229" x="9720263" y="3951288"/>
          <p14:tracePt t="16238" x="9702800" y="3960813"/>
          <p14:tracePt t="16249" x="9694863" y="3960813"/>
          <p14:tracePt t="16257" x="9694863" y="3968750"/>
          <p14:tracePt t="16264" x="9685338" y="3976688"/>
          <p14:tracePt t="16273" x="9685338" y="3986213"/>
          <p14:tracePt t="16288" x="9685338" y="4002088"/>
          <p14:tracePt t="16295" x="9685338" y="4011613"/>
          <p14:tracePt t="16303" x="9685338" y="4019550"/>
          <p14:tracePt t="16311" x="9685338" y="4037013"/>
          <p14:tracePt t="16319" x="9685338" y="4052888"/>
          <p14:tracePt t="16327" x="9685338" y="4062413"/>
          <p14:tracePt t="16334" x="9694863" y="4079875"/>
          <p14:tracePt t="16343" x="9710738" y="4105275"/>
          <p14:tracePt t="16350" x="9728200" y="4138613"/>
          <p14:tracePt t="16357" x="9745663" y="4181475"/>
          <p14:tracePt t="16364" x="9771063" y="4249738"/>
          <p14:tracePt t="16373" x="9786938" y="4308475"/>
          <p14:tracePt t="16380" x="9812338" y="4368800"/>
          <p14:tracePt t="16389" x="9821863" y="4402138"/>
          <p14:tracePt t="16397" x="9839325" y="4435475"/>
          <p14:tracePt t="16405" x="9847263" y="4452938"/>
          <p14:tracePt t="16413" x="9864725" y="4470400"/>
          <p14:tracePt t="16421" x="9872663" y="4478338"/>
          <p14:tracePt t="16426" x="9880600" y="4495800"/>
          <p14:tracePt t="16434" x="9890125" y="4513263"/>
          <p14:tracePt t="16443" x="9898063" y="4546600"/>
          <p14:tracePt t="16450" x="9915525" y="4589463"/>
          <p14:tracePt t="16459" x="9923463" y="4640263"/>
          <p14:tracePt t="16466" x="9940925" y="4657725"/>
          <p14:tracePt t="16475" x="9940925" y="4683125"/>
          <p14:tracePt t="16482" x="9948863" y="4699000"/>
          <p14:tracePt t="16525" x="9948863" y="4691063"/>
          <p14:tracePt t="16533" x="9931400" y="4673600"/>
          <p14:tracePt t="16541" x="9906000" y="4630738"/>
          <p14:tracePt t="16549" x="9872663" y="4572000"/>
          <p14:tracePt t="16557" x="9847263" y="4503738"/>
          <p14:tracePt t="16565" x="9812338" y="4445000"/>
          <p14:tracePt t="16571" x="9796463" y="4384675"/>
          <p14:tracePt t="16579" x="9761538" y="4316413"/>
          <p14:tracePt t="16587" x="9728200" y="4257675"/>
          <p14:tracePt t="16594" x="9710738" y="4197350"/>
          <p14:tracePt t="16603" x="9702800" y="4138613"/>
          <p14:tracePt t="16611" x="9694863" y="4079875"/>
          <p14:tracePt t="16618" x="9677400" y="4019550"/>
          <p14:tracePt t="16627" x="9685338" y="3960813"/>
          <p14:tracePt t="16634" x="9702800" y="3908425"/>
          <p14:tracePt t="16643" x="9720263" y="3849688"/>
          <p14:tracePt t="16648" x="9736138" y="3798888"/>
          <p14:tracePt t="16657" x="9745663" y="3763963"/>
          <p14:tracePt t="16665" x="9761538" y="3748088"/>
          <p14:tracePt t="16673" x="9779000" y="3722688"/>
          <p14:tracePt t="16681" x="9796463" y="3697288"/>
          <p14:tracePt t="16689" x="9812338" y="3679825"/>
          <p14:tracePt t="16697" x="9829800" y="3662363"/>
          <p14:tracePt t="16704" x="9839325" y="3654425"/>
          <p14:tracePt t="16713" x="9847263" y="3654425"/>
          <p14:tracePt t="16721" x="9864725" y="3654425"/>
          <p14:tracePt t="16743" x="9872663" y="3654425"/>
          <p14:tracePt t="16759" x="9880600" y="3654425"/>
          <p14:tracePt t="16853" x="9880600" y="3671888"/>
          <p14:tracePt t="16860" x="9890125" y="3671888"/>
          <p14:tracePt t="16869" x="9890125" y="3705225"/>
          <p14:tracePt t="16875" x="9890125" y="3722688"/>
          <p14:tracePt t="16883" x="9890125" y="3738563"/>
          <p14:tracePt t="16893" x="9880600" y="3756025"/>
          <p14:tracePt t="16899" x="9872663" y="3763963"/>
          <p14:tracePt t="16907" x="9872663" y="3773488"/>
          <p14:tracePt t="16914" x="9855200" y="3781425"/>
          <p14:tracePt t="16931" x="9847263" y="3781425"/>
          <p14:tracePt t="17175" x="9829800" y="3781425"/>
          <p14:tracePt t="17183" x="9812338" y="3790950"/>
          <p14:tracePt t="17191" x="9804400" y="3790950"/>
          <p14:tracePt t="17199" x="9796463" y="3790950"/>
          <p14:tracePt t="17207" x="9786938" y="3798888"/>
          <p14:tracePt t="17301" x="9796463" y="3798888"/>
          <p14:tracePt t="17309" x="9804400" y="3798888"/>
          <p14:tracePt t="17325" x="9812338" y="3798888"/>
          <p14:tracePt t="17331" x="9821863" y="3798888"/>
          <p14:tracePt t="17355" x="9829800" y="3798888"/>
          <p14:tracePt t="17367" x="9839325" y="3798888"/>
          <p14:tracePt t="17401" x="9847263" y="3798888"/>
          <p14:tracePt t="17647" x="9839325" y="3798888"/>
          <p14:tracePt t="17659" x="9829800" y="3798888"/>
          <p14:tracePt t="18451" x="9839325" y="3798888"/>
          <p14:tracePt t="18457" x="9847263" y="3798888"/>
          <p14:tracePt t="18465" x="9855200" y="3798888"/>
          <p14:tracePt t="18473" x="9872663" y="3798888"/>
          <p14:tracePt t="18489" x="9880600" y="3798888"/>
          <p14:tracePt t="18496" x="9898063" y="3798888"/>
          <p14:tracePt t="18512" x="9906000" y="3798888"/>
          <p14:tracePt t="18525" x="9915525" y="3798888"/>
          <p14:tracePt t="18587" x="9923463" y="3798888"/>
          <p14:tracePt t="18605" x="9931400" y="3798888"/>
          <p14:tracePt t="18617" x="9940925" y="3798888"/>
          <p14:tracePt t="18633" x="9948863" y="3798888"/>
          <p14:tracePt t="18643" x="9956800" y="3798888"/>
          <p14:tracePt t="18665" x="9966325" y="3798888"/>
          <p14:tracePt t="19023" x="9974263" y="3798888"/>
          <p14:tracePt t="19035" x="9983788" y="3798888"/>
          <p14:tracePt t="19051" x="9999663" y="3798888"/>
          <p14:tracePt t="19057" x="10009188" y="3798888"/>
          <p14:tracePt t="19065" x="10017125" y="3798888"/>
          <p14:tracePt t="19073" x="10034588" y="3798888"/>
          <p14:tracePt t="19089" x="10050463" y="3798888"/>
          <p14:tracePt t="19102" x="10059988" y="3798888"/>
          <p14:tracePt t="19135" x="10067925" y="3798888"/>
          <p14:tracePt t="19195" x="10075863" y="3798888"/>
          <p14:tracePt t="19499" x="10093325" y="3798888"/>
          <p14:tracePt t="19509" x="10101263" y="3798888"/>
          <p14:tracePt t="19517" x="10110788" y="3798888"/>
          <p14:tracePt t="19525" x="10118725" y="3798888"/>
          <p14:tracePt t="19532" x="10126663" y="3798888"/>
          <p14:tracePt t="19541" x="10136188" y="3798888"/>
          <p14:tracePt t="19661" x="10144125" y="3798888"/>
          <p14:tracePt t="19677" x="10153650" y="3798888"/>
          <p14:tracePt t="19689" x="10153650" y="3806825"/>
          <p14:tracePt t="19705" x="10161588" y="3806825"/>
          <p14:tracePt t="19721" x="10169525" y="3806825"/>
          <p14:tracePt t="19731" x="10179050" y="3806825"/>
          <p14:tracePt t="19739" x="10179050" y="3816350"/>
          <p14:tracePt t="19981" x="10186988" y="3816350"/>
          <p14:tracePt t="19997" x="10194925" y="3816350"/>
          <p14:tracePt t="20005" x="10220325" y="3816350"/>
          <p14:tracePt t="20013" x="10255250" y="3816350"/>
          <p14:tracePt t="20021" x="10288588" y="3816350"/>
          <p14:tracePt t="20028" x="10313988" y="3816350"/>
          <p14:tracePt t="20035" x="10348913" y="3816350"/>
          <p14:tracePt t="20043" x="10374313" y="3816350"/>
          <p14:tracePt t="20051" x="10399713" y="3816350"/>
          <p14:tracePt t="20058" x="10407650" y="3816350"/>
          <p14:tracePt t="20068" x="10425113" y="3806825"/>
          <p14:tracePt t="20075" x="10433050" y="3806825"/>
          <p14:tracePt t="20255" x="10442575" y="3806825"/>
          <p14:tracePt t="20261" x="10458450" y="3806825"/>
          <p14:tracePt t="20269" x="10501313" y="3798888"/>
          <p14:tracePt t="20277" x="10569575" y="3790950"/>
          <p14:tracePt t="20284" x="10628313" y="3763963"/>
          <p14:tracePt t="20293" x="10696575" y="3756025"/>
          <p14:tracePt t="20301" x="10782300" y="3756025"/>
          <p14:tracePt t="20309" x="10866438" y="3756025"/>
          <p14:tracePt t="20318" x="10952163" y="3756025"/>
          <p14:tracePt t="20324" x="11028363" y="3756025"/>
          <p14:tracePt t="20333" x="11096625" y="3756025"/>
          <p14:tracePt t="20339" x="11155363" y="3756025"/>
          <p14:tracePt t="20346" x="11198225" y="3756025"/>
          <p14:tracePt t="20355" x="11223625" y="3748088"/>
          <p14:tracePt t="20363" x="11241088" y="3748088"/>
          <p14:tracePt t="20531" x="11231563" y="3756025"/>
          <p14:tracePt t="20539" x="11215688" y="3756025"/>
          <p14:tracePt t="20546" x="11206163" y="3756025"/>
          <p14:tracePt t="20555" x="11188700" y="3763963"/>
          <p14:tracePt t="20560" x="11172825" y="3773488"/>
          <p14:tracePt t="20569" x="11163300" y="3773488"/>
          <p14:tracePt t="20576" x="11147425" y="3773488"/>
          <p14:tracePt t="20585" x="11129963" y="3773488"/>
          <p14:tracePt t="20609" x="11122025" y="3773488"/>
          <p14:tracePt t="20683" x="11112500" y="3773488"/>
          <p14:tracePt t="20717" x="11104563" y="3773488"/>
          <p14:tracePt t="20724" x="11087100" y="3773488"/>
          <p14:tracePt t="20733" x="11079163" y="3773488"/>
          <p14:tracePt t="20741" x="11061700" y="3773488"/>
          <p14:tracePt t="20749" x="11053763" y="3773488"/>
          <p14:tracePt t="20757" x="11036300" y="3773488"/>
          <p14:tracePt t="20764" x="11018838" y="3773488"/>
          <p14:tracePt t="20780" x="11002963" y="3773488"/>
          <p14:tracePt t="20787" x="10993438" y="3773488"/>
          <p14:tracePt t="21013" x="10985500" y="3773488"/>
          <p14:tracePt t="21041" x="10977563" y="3773488"/>
          <p14:tracePt t="21056" x="10968038" y="3773488"/>
          <p14:tracePt t="21065" x="10960100" y="3773488"/>
          <p14:tracePt t="21073" x="10952163" y="3773488"/>
          <p14:tracePt t="21081" x="10942638" y="3773488"/>
          <p14:tracePt t="21087" x="10926763" y="3773488"/>
          <p14:tracePt t="21103" x="10917238" y="3773488"/>
          <p14:tracePt t="21117" x="10909300" y="3781425"/>
          <p14:tracePt t="21127" x="10901363" y="3781425"/>
          <p14:tracePt t="21135" x="10891838" y="3781425"/>
          <p14:tracePt t="21143" x="10883900" y="3781425"/>
          <p14:tracePt t="21345" x="10874375" y="3781425"/>
          <p14:tracePt t="21357" x="10874375" y="3773488"/>
          <p14:tracePt t="21365" x="10866438" y="3773488"/>
          <p14:tracePt t="21372" x="10866438" y="3756025"/>
          <p14:tracePt t="21387" x="10858500" y="3748088"/>
          <p14:tracePt t="21394" x="10848975" y="3738563"/>
          <p14:tracePt t="21403" x="10848975" y="3730625"/>
          <p14:tracePt t="21411" x="10833100" y="3713163"/>
          <p14:tracePt t="21426" x="10833100" y="3705225"/>
          <p14:tracePt t="21447" x="10833100" y="3697288"/>
          <p14:tracePt t="21533" x="10823575" y="3697288"/>
          <p14:tracePt t="21567" x="10823575" y="3705225"/>
          <p14:tracePt t="21587" x="10823575" y="3713163"/>
          <p14:tracePt t="21595" x="10823575" y="3722688"/>
          <p14:tracePt t="21603" x="10823575" y="3730625"/>
          <p14:tracePt t="21616" x="10823575" y="3748088"/>
          <p14:tracePt t="21625" x="10823575" y="3763963"/>
          <p14:tracePt t="21649" x="10833100" y="3773488"/>
          <p14:tracePt t="21695" x="10841038" y="3773488"/>
          <p14:tracePt t="21703" x="10848975" y="3773488"/>
          <p14:tracePt t="21723" x="10858500" y="3773488"/>
          <p14:tracePt t="21738" x="10866438" y="3773488"/>
          <p14:tracePt t="21875" x="10848975" y="3781425"/>
          <p14:tracePt t="21882" x="10841038" y="3790950"/>
          <p14:tracePt t="21891" x="10833100" y="3790950"/>
          <p14:tracePt t="22003" x="10833100" y="3781425"/>
          <p14:tracePt t="22019" x="10841038" y="3781425"/>
          <p14:tracePt t="22039" x="10848975" y="3781425"/>
          <p14:tracePt t="22089" x="10848975" y="3773488"/>
          <p14:tracePt t="22139" x="10858500" y="3773488"/>
          <p14:tracePt t="22295" x="10866438" y="3773488"/>
          <p14:tracePt t="22302" x="10874375" y="3773488"/>
          <p14:tracePt t="22323" x="10883900" y="3773488"/>
          <p14:tracePt t="22351" x="10891838" y="3773488"/>
          <p14:tracePt t="22373" x="10901363" y="3773488"/>
          <p14:tracePt t="22433" x="10909300" y="3773488"/>
          <p14:tracePt t="22443" x="10917238" y="3773488"/>
          <p14:tracePt t="22462" x="10926763" y="3773488"/>
          <p14:tracePt t="22471" x="10934700" y="3773488"/>
          <p14:tracePt t="22479" x="10942638" y="3773488"/>
          <p14:tracePt t="22487" x="10952163" y="3773488"/>
          <p14:tracePt t="22494" x="10960100" y="3763963"/>
          <p14:tracePt t="22503" x="10968038" y="3763963"/>
          <p14:tracePt t="22517" x="10977563" y="3763963"/>
          <p14:tracePt t="22529" x="10985500" y="3763963"/>
          <p14:tracePt t="22565" x="10993438" y="3763963"/>
          <p14:tracePt t="22572" x="11002963" y="3756025"/>
          <p14:tracePt t="22582" x="11010900" y="3756025"/>
          <p14:tracePt t="22589" x="11028363" y="3756025"/>
          <p14:tracePt t="22594" x="11044238" y="3748088"/>
          <p14:tracePt t="22603" x="11061700" y="3748088"/>
          <p14:tracePt t="22611" x="11087100" y="3748088"/>
          <p14:tracePt t="22619" x="11112500" y="3748088"/>
          <p14:tracePt t="22626" x="11129963" y="3738563"/>
          <p14:tracePt t="22635" x="11147425" y="3738563"/>
          <p14:tracePt t="22643" x="11163300" y="3738563"/>
          <p14:tracePt t="22743" x="11172825" y="3738563"/>
          <p14:tracePt t="22951" x="11180763" y="3738563"/>
          <p14:tracePt t="22961" x="11188700" y="3738563"/>
          <p14:tracePt t="22969" x="11198225" y="3738563"/>
          <p14:tracePt t="22976" x="11223625" y="3738563"/>
          <p14:tracePt t="22985" x="11241088" y="3738563"/>
          <p14:tracePt t="22992" x="11266488" y="3738563"/>
          <p14:tracePt t="23001" x="11282363" y="3738563"/>
          <p14:tracePt t="23009" x="11307763" y="3738563"/>
          <p14:tracePt t="23017" x="11317288" y="3738563"/>
          <p14:tracePt t="23024" x="11342688" y="3730625"/>
          <p14:tracePt t="23033" x="11360150" y="3730625"/>
          <p14:tracePt t="23039" x="11368088" y="3730625"/>
          <p14:tracePt t="23047" x="11376025" y="3730625"/>
          <p14:tracePt t="23055" x="11385550" y="3730625"/>
          <p14:tracePt t="23071" x="11393488" y="3730625"/>
          <p14:tracePt t="23121" x="11401425" y="3730625"/>
          <p14:tracePt t="23128" x="11418888" y="3730625"/>
          <p14:tracePt t="23144" x="11436350" y="3730625"/>
          <p14:tracePt t="23153" x="11452225" y="3730625"/>
          <p14:tracePt t="23161" x="11469688" y="3730625"/>
          <p14:tracePt t="23169" x="11495088" y="3730625"/>
          <p14:tracePt t="23176" x="11520488" y="3722688"/>
          <p14:tracePt t="23183" x="11555413" y="3705225"/>
          <p14:tracePt t="23191" x="11588750" y="3687763"/>
          <p14:tracePt t="23198" x="11647488" y="3671888"/>
          <p14:tracePt t="23206" x="11707813" y="3646488"/>
          <p14:tracePt t="23215" x="11766550" y="3629025"/>
          <p14:tracePt t="23223" x="11844338" y="3611563"/>
          <p14:tracePt t="23231" x="11903075" y="3586163"/>
          <p14:tracePt t="23239" x="11979275" y="3568700"/>
          <p14:tracePt t="23247" x="12039600" y="3560763"/>
          <p14:tracePt t="23254" x="12098338" y="3543300"/>
          <p14:tracePt t="23263" x="12133263" y="3543300"/>
          <p14:tracePt t="23269" x="12141200" y="3543300"/>
          <p14:tracePt t="23276" x="12149138" y="3543300"/>
          <p14:tracePt t="23285" x="12158663" y="3543300"/>
          <p14:tracePt t="23383" x="12149138" y="3543300"/>
          <p14:tracePt t="23394" x="12149138" y="3535363"/>
          <p14:tracePt t="23417" x="12141200" y="3527425"/>
          <p14:tracePt t="23424" x="12133263" y="3517900"/>
          <p14:tracePt t="23441" x="12115800" y="3502025"/>
          <p14:tracePt t="23449" x="12098338" y="3484563"/>
          <p14:tracePt t="23457" x="12080875" y="3475038"/>
          <p14:tracePt t="23465" x="12072938" y="3459163"/>
          <p14:tracePt t="23473" x="12055475" y="3441700"/>
          <p14:tracePt t="23481" x="12039600" y="3424238"/>
          <p14:tracePt t="23486" x="12022138" y="3416300"/>
          <p14:tracePt t="23495" x="12004675" y="3398838"/>
          <p14:tracePt t="23503" x="12004675" y="3390900"/>
          <p14:tracePt t="23510" x="11996738" y="3382963"/>
          <p14:tracePt t="23519" x="11988800" y="3382963"/>
          <p14:tracePt t="23625" x="11979275" y="3390900"/>
          <p14:tracePt t="23633" x="11953875" y="3398838"/>
          <p14:tracePt t="23639" x="11920538" y="3416300"/>
          <p14:tracePt t="23647" x="11877675" y="3441700"/>
          <p14:tracePt t="23654" x="11801475" y="3449638"/>
          <p14:tracePt t="23663" x="11725275" y="3467100"/>
          <p14:tracePt t="23671" x="11639550" y="3484563"/>
          <p14:tracePt t="23679" x="11537950" y="3492500"/>
          <p14:tracePt t="23686" x="11401425" y="3502025"/>
          <p14:tracePt t="23694" x="11256963" y="3502025"/>
          <p14:tracePt t="23703" x="11104563" y="3502025"/>
          <p14:tracePt t="23710" x="10960100" y="3502025"/>
          <p14:tracePt t="23717" x="10823575" y="3492500"/>
          <p14:tracePt t="23724" x="10696575" y="3467100"/>
          <p14:tracePt t="23733" x="10594975" y="3467100"/>
          <p14:tracePt t="23740" x="10509250" y="3467100"/>
          <p14:tracePt t="23749" x="10450513" y="3467100"/>
          <p14:tracePt t="23756" x="10390188" y="3467100"/>
          <p14:tracePt t="23765" x="10348913" y="3467100"/>
          <p14:tracePt t="23772" x="10331450" y="3467100"/>
          <p14:tracePt t="23781" x="10323513" y="3467100"/>
          <p14:tracePt t="23786" x="10313988" y="3467100"/>
          <p14:tracePt t="23885" x="10313988" y="3475038"/>
          <p14:tracePt t="23905" x="10323513" y="3484563"/>
          <p14:tracePt t="23913" x="10323513" y="3502025"/>
          <p14:tracePt t="23921" x="10331450" y="3509963"/>
          <p14:tracePt t="23929" x="10339388" y="3527425"/>
          <p14:tracePt t="23936" x="10348913" y="3543300"/>
          <p14:tracePt t="23942" x="10356850" y="3560763"/>
          <p14:tracePt t="23951" x="10364788" y="3568700"/>
          <p14:tracePt t="23959" x="10374313" y="3586163"/>
          <p14:tracePt t="23967" x="10390188" y="3603625"/>
          <p14:tracePt t="23975" x="10407650" y="3629025"/>
          <p14:tracePt t="23983" x="10425113" y="3646488"/>
          <p14:tracePt t="23991" x="10442575" y="3679825"/>
          <p14:tracePt t="23999" x="10450513" y="3705225"/>
          <p14:tracePt t="24006" x="10467975" y="3730625"/>
          <p14:tracePt t="24014" x="10475913" y="3756025"/>
          <p14:tracePt t="24021" x="10483850" y="3763963"/>
          <p14:tracePt t="24029" x="10493375" y="3781425"/>
          <p14:tracePt t="24037" x="10501313" y="3790950"/>
          <p14:tracePt t="24044" x="10509250" y="3798888"/>
          <p14:tracePt t="24053" x="10509250" y="3806825"/>
          <p14:tracePt t="24060" x="10509250" y="3816350"/>
          <p14:tracePt t="24077" x="10518775" y="3816350"/>
          <p14:tracePt t="24087" x="10526713" y="3816350"/>
          <p14:tracePt t="24094" x="10534650" y="3816350"/>
          <p14:tracePt t="24103" x="10544175" y="3816350"/>
          <p14:tracePt t="24111" x="10560050" y="3816350"/>
          <p14:tracePt t="24131" x="10628313" y="3806825"/>
          <p14:tracePt t="24135" x="10679113" y="3790950"/>
          <p14:tracePt t="24142" x="10739438" y="3790950"/>
          <p14:tracePt t="24151" x="10815638" y="3781425"/>
          <p14:tracePt t="24156" x="10883900" y="3781425"/>
          <p14:tracePt t="24165" x="10952163" y="3781425"/>
          <p14:tracePt t="24172" x="11010900" y="3781425"/>
          <p14:tracePt t="24183" x="11071225" y="3781425"/>
          <p14:tracePt t="24188" x="11122025" y="3790950"/>
          <p14:tracePt t="24197" x="11163300" y="3798888"/>
          <p14:tracePt t="24205" x="11198225" y="3806825"/>
          <p14:tracePt t="24214" x="11206163" y="3806825"/>
          <p14:tracePt t="24221" x="11223625" y="3806825"/>
          <p14:tracePt t="24229" x="11231563" y="3816350"/>
          <p14:tracePt t="24267" x="11241088" y="3832225"/>
          <p14:tracePt t="24274" x="11256963" y="3849688"/>
          <p14:tracePt t="24283" x="11266488" y="3857625"/>
          <p14:tracePt t="24291" x="11282363" y="3875088"/>
          <p14:tracePt t="24299" x="11291888" y="3892550"/>
          <p14:tracePt t="24306" x="11299825" y="3908425"/>
          <p14:tracePt t="24314" x="11317288" y="3917950"/>
          <p14:tracePt t="24321" x="11317288" y="3943350"/>
          <p14:tracePt t="24329" x="11317288" y="3976688"/>
          <p14:tracePt t="24337" x="11317288" y="3994150"/>
          <p14:tracePt t="24345" x="11317288" y="4011613"/>
          <p14:tracePt t="24353" x="11317288" y="4027488"/>
          <p14:tracePt t="24360" x="11317288" y="4037013"/>
          <p14:tracePt t="24369" x="11317288" y="4052888"/>
          <p14:tracePt t="24376" x="11317288" y="4062413"/>
          <p14:tracePt t="24385" x="11325225" y="4079875"/>
          <p14:tracePt t="24390" x="11325225" y="4095750"/>
          <p14:tracePt t="24399" x="11325225" y="4105275"/>
          <p14:tracePt t="24406" x="11333163" y="4130675"/>
          <p14:tracePt t="24415" x="11333163" y="4156075"/>
          <p14:tracePt t="24422" x="11342688" y="4181475"/>
          <p14:tracePt t="24430" x="11342688" y="4189413"/>
          <p14:tracePt t="24477" x="11342688" y="4181475"/>
          <p14:tracePt t="24487" x="11342688" y="4164013"/>
          <p14:tracePt t="24492" x="11342688" y="4156075"/>
          <p14:tracePt t="24501" x="11342688" y="4138613"/>
          <p14:tracePt t="24508" x="11333163" y="4113213"/>
          <p14:tracePt t="24517" x="11325225" y="4105275"/>
          <p14:tracePt t="24525" x="11307763" y="4079875"/>
          <p14:tracePt t="24530" x="11299825" y="4062413"/>
          <p14:tracePt t="24567" x="11299825" y="4070350"/>
          <p14:tracePt t="24574" x="11317288" y="4070350"/>
          <p14:tracePt t="24583" x="11333163" y="4087813"/>
          <p14:tracePt t="24591" x="11350625" y="4105275"/>
          <p14:tracePt t="24599" x="11368088" y="4121150"/>
          <p14:tracePt t="24606" x="11376025" y="4121150"/>
          <p14:tracePt t="24656" x="11368088" y="4121150"/>
          <p14:tracePt t="24665" x="11360150" y="4121150"/>
          <p14:tracePt t="24673" x="11342688" y="4121150"/>
          <p14:tracePt t="24680" x="11325225" y="4121150"/>
          <p14:tracePt t="24687" x="11317288" y="4121150"/>
          <p14:tracePt t="24695" x="11307763" y="4121150"/>
          <p14:tracePt t="24703" x="11291888" y="4121150"/>
          <p14:tracePt t="24719" x="11274425" y="4121150"/>
          <p14:tracePt t="24726" x="11266488" y="4121150"/>
          <p14:tracePt t="24734" x="11256963" y="4121150"/>
          <p14:tracePt t="24742" x="11241088" y="4121150"/>
          <p14:tracePt t="24751" x="11215688" y="4105275"/>
          <p14:tracePt t="24757" x="11206163" y="4095750"/>
          <p14:tracePt t="24765" x="11188700" y="4079875"/>
          <p14:tracePt t="24773" x="11163300" y="4062413"/>
          <p14:tracePt t="24782" x="11129963" y="4044950"/>
          <p14:tracePt t="24789" x="11079163" y="4027488"/>
          <p14:tracePt t="24797" x="11036300" y="4019550"/>
          <p14:tracePt t="24805" x="10977563" y="4002088"/>
          <p14:tracePt t="24813" x="10917238" y="3976688"/>
          <p14:tracePt t="24821" x="10848975" y="3960813"/>
          <p14:tracePt t="24830" x="10790238" y="3935413"/>
          <p14:tracePt t="24836" x="10729913" y="3917950"/>
          <p14:tracePt t="24842" x="10671175" y="3908425"/>
          <p14:tracePt t="24851" x="10637838" y="3892550"/>
          <p14:tracePt t="24858" x="10612438" y="3883025"/>
          <p14:tracePt t="24869" x="10594975" y="3875088"/>
          <p14:tracePt t="24883" x="10585450" y="3875088"/>
          <p14:tracePt t="24925" x="10577513" y="3875088"/>
          <p14:tracePt t="24933" x="10577513" y="3883025"/>
          <p14:tracePt t="24940" x="10577513" y="3892550"/>
          <p14:tracePt t="24949" x="10577513" y="3900488"/>
          <p14:tracePt t="24956" x="10577513" y="3917950"/>
          <p14:tracePt t="24965" x="10577513" y="3935413"/>
          <p14:tracePt t="24972" x="10577513" y="3943350"/>
          <p14:tracePt t="24980" x="10577513" y="3960813"/>
          <p14:tracePt t="24986" x="10577513" y="3976688"/>
          <p14:tracePt t="24995" x="10577513" y="4011613"/>
          <p14:tracePt t="25003" x="10577513" y="4037013"/>
          <p14:tracePt t="25010" x="10577513" y="4052888"/>
          <p14:tracePt t="25019" x="10569575" y="4070350"/>
          <p14:tracePt t="25026" x="10569575" y="4087813"/>
          <p14:tracePt t="25034" x="10569575" y="4095750"/>
          <p14:tracePt t="25043" x="10560050" y="4113213"/>
          <p14:tracePt t="25051" x="10560050" y="4130675"/>
          <p14:tracePt t="25117" x="10560050" y="4121150"/>
          <p14:tracePt t="25124" x="10577513" y="4121150"/>
          <p14:tracePt t="25131" x="10585450" y="4113213"/>
          <p14:tracePt t="25139" x="10602913" y="4105275"/>
          <p14:tracePt t="25146" x="10620375" y="4087813"/>
          <p14:tracePt t="25154" x="10645775" y="4079875"/>
          <p14:tracePt t="25163" x="10663238" y="4062413"/>
          <p14:tracePt t="25171" x="10696575" y="4052888"/>
          <p14:tracePt t="25180" x="10729913" y="4044950"/>
          <p14:tracePt t="25186" x="10756900" y="4037013"/>
          <p14:tracePt t="25195" x="10798175" y="4037013"/>
          <p14:tracePt t="25201" x="10833100" y="4027488"/>
          <p14:tracePt t="25208" x="10848975" y="4027488"/>
          <p14:tracePt t="25217" x="10866438" y="4027488"/>
          <p14:tracePt t="25225" x="10883900" y="4027488"/>
          <p14:tracePt t="25233" x="10891838" y="4027488"/>
          <p14:tracePt t="25241" x="10909300" y="4027488"/>
          <p14:tracePt t="25249" x="10917238" y="4027488"/>
          <p14:tracePt t="25261" x="10926763" y="4027488"/>
          <p14:tracePt t="25291" x="10934700" y="4027488"/>
          <p14:tracePt t="25307" x="10942638" y="4027488"/>
          <p14:tracePt t="25323" x="10952163" y="4027488"/>
          <p14:tracePt t="25331" x="10968038" y="4027488"/>
          <p14:tracePt t="25346" x="10985500" y="4027488"/>
          <p14:tracePt t="25361" x="10985500" y="4037013"/>
          <p14:tracePt t="25369" x="10993438" y="4037013"/>
          <p14:tracePt t="25376" x="11002963" y="4044950"/>
          <p14:tracePt t="25397" x="11010900" y="4044950"/>
          <p14:tracePt t="25405" x="11010900" y="4052888"/>
          <p14:tracePt t="25413" x="11028363" y="4062413"/>
          <p14:tracePt t="25420" x="11036300" y="4070350"/>
          <p14:tracePt t="25430" x="11036300" y="4079875"/>
          <p14:tracePt t="25434" x="11053763" y="4087813"/>
          <p14:tracePt t="25442" x="11071225" y="4105275"/>
          <p14:tracePt t="25451" x="11087100" y="4113213"/>
          <p14:tracePt t="25459" x="11096625" y="4113213"/>
          <p14:tracePt t="25467" x="11104563" y="4121150"/>
          <p14:tracePt t="25474" x="11112500" y="4121150"/>
          <p14:tracePt t="26265" x="11104563" y="4121150"/>
          <p14:tracePt t="26285" x="11096625" y="4121150"/>
          <p14:tracePt t="26292" x="11087100" y="4121150"/>
          <p14:tracePt t="26305" x="11079163" y="4121150"/>
          <p14:tracePt t="26312" x="11079163" y="4113213"/>
          <p14:tracePt t="26328" x="11071225" y="4113213"/>
          <p14:tracePt t="26334" x="11061700" y="4113213"/>
          <p14:tracePt t="26363" x="11053763" y="4113213"/>
          <p14:tracePt t="26375" x="11044238" y="4113213"/>
          <p14:tracePt t="26461" x="11044238" y="4105275"/>
          <p14:tracePt t="26503" x="11053763" y="4105275"/>
          <p14:tracePt t="26557" x="11061700" y="4105275"/>
          <p14:tracePt t="27073" x="11071225" y="4105275"/>
          <p14:tracePt t="27087" x="11087100" y="4105275"/>
          <p14:tracePt t="27094" x="11104563" y="4095750"/>
          <p14:tracePt t="27102" x="11112500" y="4095750"/>
          <p14:tracePt t="27111" x="11129963" y="4095750"/>
          <p14:tracePt t="27119" x="11147425" y="4095750"/>
          <p14:tracePt t="27128" x="11155363" y="4095750"/>
          <p14:tracePt t="27134" x="11172825" y="4095750"/>
          <p14:tracePt t="27151" x="11188700" y="4095750"/>
          <p14:tracePt t="27156" x="11198225" y="4095750"/>
          <p14:tracePt t="27177" x="11206163" y="4095750"/>
          <p14:tracePt t="27189" x="11215688" y="4095750"/>
          <p14:tracePt t="27229" x="11223625" y="4095750"/>
          <p14:tracePt t="27234" x="11241088" y="4095750"/>
          <p14:tracePt t="27243" x="11249025" y="4095750"/>
          <p14:tracePt t="27251" x="11256963" y="4095750"/>
          <p14:tracePt t="27258" x="11274425" y="4095750"/>
          <p14:tracePt t="27275" x="11282363" y="4095750"/>
          <p14:tracePt t="27283" x="11291888" y="4095750"/>
          <p14:tracePt t="27305" x="11291888" y="4087813"/>
          <p14:tracePt t="27317" x="11299825" y="4087813"/>
          <p14:tracePt t="27325" x="11307763" y="4087813"/>
          <p14:tracePt t="27333" x="11317288" y="4087813"/>
          <p14:tracePt t="27349" x="11333163" y="4087813"/>
          <p14:tracePt t="27356" x="11342688" y="4087813"/>
          <p14:tracePt t="27373" x="11360150" y="4087813"/>
          <p14:tracePt t="27473" x="11360150" y="4079875"/>
          <p14:tracePt t="27617" x="11368088" y="4079875"/>
          <p14:tracePt t="27833" x="11360150" y="4079875"/>
          <p14:tracePt t="27855" x="11360150" y="4087813"/>
          <p14:tracePt t="27863" x="11360150" y="4095750"/>
          <p14:tracePt t="27873" x="11360150" y="4113213"/>
          <p14:tracePt t="27879" x="11360150" y="4130675"/>
          <p14:tracePt t="27887" x="11368088" y="4146550"/>
          <p14:tracePt t="27895" x="11376025" y="4171950"/>
          <p14:tracePt t="27902" x="11376025" y="4214813"/>
          <p14:tracePt t="27910" x="11385550" y="4249738"/>
          <p14:tracePt t="27917" x="11393488" y="4308475"/>
          <p14:tracePt t="27925" x="11401425" y="4368800"/>
          <p14:tracePt t="27933" x="11401425" y="4435475"/>
          <p14:tracePt t="27940" x="11410950" y="4495800"/>
          <p14:tracePt t="27949" x="11410950" y="4554538"/>
          <p14:tracePt t="27956" x="11410950" y="4614863"/>
          <p14:tracePt t="27965" x="11410950" y="4673600"/>
          <p14:tracePt t="27973" x="11401425" y="4708525"/>
          <p14:tracePt t="27981" x="11401425" y="4767263"/>
          <p14:tracePt t="27986" x="11401425" y="4810125"/>
          <p14:tracePt t="27995" x="11401425" y="4860925"/>
          <p14:tracePt t="28003" x="11401425" y="4911725"/>
          <p14:tracePt t="28010" x="11401425" y="4962525"/>
          <p14:tracePt t="28019" x="11393488" y="5022850"/>
          <p14:tracePt t="28027" x="11393488" y="5081588"/>
          <p14:tracePt t="28034" x="11385550" y="5157788"/>
          <p14:tracePt t="28044" x="11376025" y="5218113"/>
          <p14:tracePt t="28051" x="11350625" y="5276850"/>
          <p14:tracePt t="28059" x="11333163" y="5337175"/>
          <p14:tracePt t="28065" x="11325225" y="5387975"/>
          <p14:tracePt t="28073" x="11325225" y="5413375"/>
          <p14:tracePt t="28081" x="11325225" y="5446713"/>
          <p14:tracePt t="28088" x="11333163" y="5489575"/>
          <p14:tracePt t="28097" x="11350625" y="5540375"/>
          <p14:tracePt t="28111" x="11360150" y="5575300"/>
          <p14:tracePt t="28113" x="11368088" y="5616575"/>
          <p14:tracePt t="28121" x="11385550" y="5684838"/>
          <p14:tracePt t="28129" x="11401425" y="5745163"/>
          <p14:tracePt t="28134" x="11410950" y="5770563"/>
          <p14:tracePt t="28144" x="11410950" y="5788025"/>
          <p14:tracePt t="28151" x="11410950" y="5795963"/>
          <p14:tracePt t="28159" x="11410950" y="5803900"/>
          <p14:tracePt t="28167" x="11410950" y="5821363"/>
          <p14:tracePt t="28175" x="11410950" y="5829300"/>
          <p14:tracePt t="28183" x="11410950" y="5846763"/>
          <p14:tracePt t="28190" x="11410950" y="5864225"/>
          <p14:tracePt t="28199" x="11418888" y="5880100"/>
          <p14:tracePt t="28206" x="11426825" y="5897563"/>
          <p14:tracePt t="28213" x="11436350" y="5922963"/>
          <p14:tracePt t="28220" x="11444288" y="5973763"/>
          <p14:tracePt t="28229" x="11469688" y="6042025"/>
          <p14:tracePt t="28236" x="11477625" y="6067425"/>
          <p14:tracePt t="28247" x="11477625" y="6118225"/>
          <p14:tracePt t="28252" x="11487150" y="6153150"/>
          <p14:tracePt t="28260" x="11487150" y="6169025"/>
          <p14:tracePt t="28269" x="11487150" y="6194425"/>
          <p14:tracePt t="28278" x="11487150" y="6221413"/>
          <p14:tracePt t="28282" x="11495088" y="6237288"/>
          <p14:tracePt t="28290" x="11495088" y="6254750"/>
          <p14:tracePt t="28299" x="11503025" y="6280150"/>
          <p14:tracePt t="28306" x="11503025" y="6305550"/>
          <p14:tracePt t="28315" x="11503025" y="6365875"/>
          <p14:tracePt t="28322" x="11495088" y="6424613"/>
          <p14:tracePt t="28331" x="11461750" y="6483350"/>
          <p14:tracePt t="28339" x="11444288" y="6577013"/>
          <p14:tracePt t="28347" x="11418888" y="6637338"/>
          <p14:tracePt t="28353" x="11401425" y="6688138"/>
          <p14:tracePt t="28360" x="11376025" y="6705600"/>
          <p14:tracePt t="28369" x="11350625" y="6731000"/>
          <p14:tracePt t="28377" x="11333163" y="6746875"/>
          <p14:tracePt t="28384" x="11325225" y="6764338"/>
          <p14:tracePt t="28393" x="11307763" y="6799263"/>
          <p14:tracePt t="28401" x="11291888" y="6832600"/>
          <p14:tracePt t="28664" x="10729913" y="6840538"/>
          <p14:tracePt t="28673" x="10704513" y="6840538"/>
          <p14:tracePt t="28681" x="10688638" y="6840538"/>
          <p14:tracePt t="28689" x="10671175" y="6850063"/>
          <p14:tracePt t="28883" x="10747375" y="6815138"/>
          <p14:tracePt t="28891" x="10756900" y="6781800"/>
          <p14:tracePt t="28899" x="10772775" y="6713538"/>
          <p14:tracePt t="28906" x="10798175" y="6654800"/>
          <p14:tracePt t="28915" x="10815638" y="6594475"/>
          <p14:tracePt t="28922" x="10848975" y="6535738"/>
          <p14:tracePt t="28931" x="10866438" y="6475413"/>
          <p14:tracePt t="28938" x="10891838" y="6407150"/>
          <p14:tracePt t="28947" x="10909300" y="6365875"/>
          <p14:tracePt t="28953" x="10926763" y="6313488"/>
          <p14:tracePt t="28961" x="10942638" y="6280150"/>
          <p14:tracePt t="28968" x="10960100" y="6246813"/>
          <p14:tracePt t="28977" x="10977563" y="6229350"/>
          <p14:tracePt t="28985" x="10993438" y="6203950"/>
          <p14:tracePt t="28993" x="11010900" y="6186488"/>
          <p14:tracePt t="29001" x="11028363" y="6169025"/>
          <p14:tracePt t="29010" x="11036300" y="6143625"/>
          <p14:tracePt t="29016" x="11079163" y="6118225"/>
          <p14:tracePt t="29022" x="11096625" y="6092825"/>
          <p14:tracePt t="29031" x="11122025" y="6067425"/>
          <p14:tracePt t="29039" x="11137900" y="6042025"/>
          <p14:tracePt t="29047" x="11163300" y="6008688"/>
          <p14:tracePt t="29054" x="11198225" y="5932488"/>
          <p14:tracePt t="29063" x="11266488" y="5864225"/>
          <p14:tracePt t="29071" x="11317288" y="5803900"/>
          <p14:tracePt t="29079" x="11360150" y="5753100"/>
          <p14:tracePt t="29087" x="11410950" y="5710238"/>
          <p14:tracePt t="29096" x="11436350" y="5668963"/>
          <p14:tracePt t="29101" x="11452225" y="5651500"/>
          <p14:tracePt t="29110" x="11469688" y="5634038"/>
          <p14:tracePt t="29127" x="11495088" y="5591175"/>
          <p14:tracePt t="29143" x="11495088" y="5583238"/>
          <p14:tracePt t="29149" x="11495088" y="5575300"/>
          <p14:tracePt t="29169" x="11495088" y="5565775"/>
          <p14:tracePt t="29176" x="11495088" y="5557838"/>
          <p14:tracePt t="29182" x="11495088" y="5549900"/>
          <p14:tracePt t="29191" x="11495088" y="5532438"/>
          <p14:tracePt t="29199" x="11495088" y="5514975"/>
          <p14:tracePt t="29206" x="11495088" y="5507038"/>
          <p14:tracePt t="29215" x="11495088" y="5489575"/>
          <p14:tracePt t="29222" x="11487150" y="5472113"/>
          <p14:tracePt t="29231" x="11469688" y="5456238"/>
          <p14:tracePt t="29239" x="11452225" y="5446713"/>
          <p14:tracePt t="29247" x="11436350" y="5421313"/>
          <p14:tracePt t="29252" x="11426825" y="5395913"/>
          <p14:tracePt t="29261" x="11410950" y="5370513"/>
          <p14:tracePt t="29269" x="11393488" y="5337175"/>
          <p14:tracePt t="29277" x="11376025" y="5319713"/>
          <p14:tracePt t="29284" x="11360150" y="5286375"/>
          <p14:tracePt t="29292" x="11342688" y="5260975"/>
          <p14:tracePt t="29301" x="11325225" y="5226050"/>
          <p14:tracePt t="29309" x="11299825" y="5183188"/>
          <p14:tracePt t="29316" x="11266488" y="5149850"/>
          <p14:tracePt t="29322" x="11241088" y="5099050"/>
          <p14:tracePt t="29331" x="11198225" y="5038725"/>
          <p14:tracePt t="29338" x="11155363" y="4972050"/>
          <p14:tracePt t="29347" x="11112500" y="4911725"/>
          <p14:tracePt t="29354" x="11079163" y="4860925"/>
          <p14:tracePt t="29363" x="11061700" y="4827588"/>
          <p14:tracePt t="29370" x="11044238" y="4802188"/>
          <p14:tracePt t="29379" x="11036300" y="4784725"/>
          <p14:tracePt t="29386" x="11018838" y="4767263"/>
          <p14:tracePt t="29392" x="11010900" y="4759325"/>
          <p14:tracePt t="29401" x="11002963" y="4749800"/>
          <p14:tracePt t="29409" x="11002963" y="4733925"/>
          <p14:tracePt t="29426" x="11002963" y="4724400"/>
          <p14:tracePt t="29433" x="10993438" y="4716463"/>
          <p14:tracePt t="29452" x="10993438" y="4708525"/>
          <p14:tracePt t="29461" x="10993438" y="4699000"/>
          <p14:tracePt t="29483" x="10993438" y="4691063"/>
          <p14:tracePt t="29601" x="11002963" y="4691063"/>
          <p14:tracePt t="29613" x="11010900" y="4691063"/>
          <p14:tracePt t="29631" x="11028363" y="4691063"/>
          <p14:tracePt t="29639" x="11036300" y="4691063"/>
          <p14:tracePt t="29647" x="11044238" y="4683125"/>
          <p14:tracePt t="29654" x="11061700" y="4683125"/>
          <p14:tracePt t="29663" x="11079163" y="4673600"/>
          <p14:tracePt t="29671" x="11087100" y="4673600"/>
          <p14:tracePt t="29679" x="11104563" y="4673600"/>
          <p14:tracePt t="29686" x="11122025" y="4665663"/>
          <p14:tracePt t="29693" x="11129963" y="4665663"/>
          <p14:tracePt t="29701" x="11137900" y="4665663"/>
          <p14:tracePt t="29709" x="11147425" y="4657725"/>
          <p14:tracePt t="29733" x="11155363" y="4657725"/>
          <p14:tracePt t="29745" x="11163300" y="4657725"/>
          <p14:tracePt t="29926" x="11155363" y="4657725"/>
          <p14:tracePt t="29943" x="11147425" y="4657725"/>
          <p14:tracePt t="29954" x="11137900" y="4657725"/>
          <p14:tracePt t="29995" x="11129963" y="4657725"/>
          <p14:tracePt t="30189" x="11129963" y="4648200"/>
          <p14:tracePt t="30407" x="11129963" y="4640263"/>
          <p14:tracePt t="30673" x="11129963" y="4648200"/>
          <p14:tracePt t="30691" x="11129963" y="4657725"/>
          <p14:tracePt t="30698" x="11129963" y="4673600"/>
          <p14:tracePt t="30707" x="11129963" y="4683125"/>
          <p14:tracePt t="30715" x="11129963" y="4691063"/>
          <p14:tracePt t="30723" x="11122025" y="4708525"/>
          <p14:tracePt t="30731" x="11104563" y="4716463"/>
          <p14:tracePt t="30739" x="11096625" y="4733925"/>
          <p14:tracePt t="30747" x="11087100" y="4749800"/>
          <p14:tracePt t="30752" x="11079163" y="4759325"/>
          <p14:tracePt t="30769" x="11071225" y="4767263"/>
          <p14:tracePt t="30777" x="11071225" y="4775200"/>
          <p14:tracePt t="30793" x="11061700" y="4792663"/>
          <p14:tracePt t="30801" x="11053763" y="4810125"/>
          <p14:tracePt t="30809" x="11053763" y="4818063"/>
          <p14:tracePt t="30816" x="11044238" y="4843463"/>
          <p14:tracePt t="30825" x="11036300" y="4886325"/>
          <p14:tracePt t="30831" x="11018838" y="4937125"/>
          <p14:tracePt t="30839" x="11010900" y="4997450"/>
          <p14:tracePt t="30849" x="11010900" y="5056188"/>
          <p14:tracePt t="30854" x="11010900" y="5106988"/>
          <p14:tracePt t="30863" x="11002963" y="5157788"/>
          <p14:tracePt t="30871" x="11002963" y="5192713"/>
          <p14:tracePt t="30879" x="11010900" y="5235575"/>
          <p14:tracePt t="30886" x="11018838" y="5268913"/>
          <p14:tracePt t="30895" x="11028363" y="5294313"/>
          <p14:tracePt t="30900" x="11044238" y="5327650"/>
          <p14:tracePt t="30909" x="11061700" y="5362575"/>
          <p14:tracePt t="30917" x="11071225" y="5405438"/>
          <p14:tracePt t="30924" x="11087100" y="5456238"/>
          <p14:tracePt t="30933" x="11112500" y="5514975"/>
          <p14:tracePt t="30941" x="11129963" y="5575300"/>
          <p14:tracePt t="30949" x="11147425" y="5641975"/>
          <p14:tracePt t="30957" x="11172825" y="5710238"/>
          <p14:tracePt t="30965" x="11188700" y="5778500"/>
          <p14:tracePt t="30970" x="11215688" y="5838825"/>
          <p14:tracePt t="30979" x="11231563" y="5897563"/>
          <p14:tracePt t="30986" x="11249025" y="5948363"/>
          <p14:tracePt t="30995" x="11274425" y="5991225"/>
          <p14:tracePt t="31002" x="11274425" y="6016625"/>
          <p14:tracePt t="31011" x="11282363" y="6034088"/>
          <p14:tracePt t="31018" x="11291888" y="6042025"/>
          <p14:tracePt t="31027" x="11299825" y="6059488"/>
          <p14:tracePt t="31034" x="11307763" y="6076950"/>
          <p14:tracePt t="31043" x="11325225" y="6118225"/>
          <p14:tracePt t="31048" x="11342688" y="6178550"/>
          <p14:tracePt t="31057" x="11368088" y="6246813"/>
          <p14:tracePt t="31065" x="11385550" y="6305550"/>
          <p14:tracePt t="31074" x="11410950" y="6365875"/>
          <p14:tracePt t="31081" x="11426825" y="6399213"/>
          <p14:tracePt t="31089" x="11436350" y="6424613"/>
          <p14:tracePt t="31097" x="11436350" y="6432550"/>
          <p14:tracePt t="31108" x="11436350" y="6450013"/>
          <p14:tracePt t="31113" x="11436350" y="6457950"/>
          <p14:tracePt t="31225" x="11436350" y="6450013"/>
          <p14:tracePt t="31232" x="11418888" y="6442075"/>
          <p14:tracePt t="31240" x="11410950" y="6424613"/>
          <p14:tracePt t="31249" x="11401425" y="6407150"/>
          <p14:tracePt t="31257" x="11385550" y="6399213"/>
          <p14:tracePt t="31264" x="11368088" y="6381750"/>
          <p14:tracePt t="31275" x="11360150" y="6365875"/>
          <p14:tracePt t="31279" x="11350625" y="6348413"/>
          <p14:tracePt t="31286" x="11342688" y="6338888"/>
          <p14:tracePt t="31295" x="11333163" y="6323013"/>
          <p14:tracePt t="31302" x="11325225" y="6305550"/>
          <p14:tracePt t="31311" x="11325225" y="6297613"/>
          <p14:tracePt t="31319" x="11317288" y="6297613"/>
          <p14:tracePt t="31339" x="11317288" y="6288088"/>
          <p14:tracePt t="31369" x="11307763" y="6280150"/>
          <p14:tracePt t="31381" x="11299825" y="6280150"/>
          <p14:tracePt t="31389" x="11291888" y="6272213"/>
          <p14:tracePt t="31396" x="11274425" y="6254750"/>
          <p14:tracePt t="31404" x="11256963" y="6246813"/>
          <p14:tracePt t="31413" x="11241088" y="6229350"/>
          <p14:tracePt t="31420" x="11231563" y="6221413"/>
          <p14:tracePt t="31427" x="11215688" y="6211888"/>
          <p14:tracePt t="31434" x="11198225" y="6203950"/>
          <p14:tracePt t="31445" x="11180763" y="6194425"/>
          <p14:tracePt t="31451" x="11172825" y="6186488"/>
          <p14:tracePt t="31461" x="11155363" y="6178550"/>
          <p14:tracePt t="31466" x="11137900" y="6178550"/>
          <p14:tracePt t="31483" x="11122025" y="6178550"/>
          <p14:tracePt t="31490" x="11122025" y="6169025"/>
          <p14:tracePt t="31496" x="11112500" y="6169025"/>
          <p14:tracePt t="31504" x="11104563" y="6169025"/>
          <p14:tracePt t="31553" x="11104563" y="6161088"/>
          <p14:tracePt t="31723" x="11104563" y="6153150"/>
          <p14:tracePt t="31759" x="11104563" y="6143625"/>
          <p14:tracePt t="31779" x="11096625" y="6135688"/>
          <p14:tracePt t="31865" x="11096625" y="6127750"/>
          <p14:tracePt t="31871" x="11087100" y="6118225"/>
          <p14:tracePt t="31879" x="11079163" y="6118225"/>
          <p14:tracePt t="31887" x="11079163" y="6110288"/>
          <p14:tracePt t="31895" x="11079163" y="6102350"/>
          <p14:tracePt t="31911" x="11071225" y="6092825"/>
          <p14:tracePt t="31943" x="11061700" y="6092825"/>
          <p14:tracePt t="31956" x="11061700" y="6084888"/>
          <p14:tracePt t="31965" x="11053763" y="6076950"/>
          <p14:tracePt t="31997" x="11053763" y="6067425"/>
          <p14:tracePt t="32211" x="11044238" y="6067425"/>
          <p14:tracePt t="32223" x="11044238" y="6059488"/>
          <p14:tracePt t="32231" x="11044238" y="6049963"/>
          <p14:tracePt t="32246" x="11036300" y="6049963"/>
          <p14:tracePt t="32321" x="11036300" y="6042025"/>
          <p14:tracePt t="32326" x="11028363" y="6034088"/>
          <p14:tracePt t="32335" x="11018838" y="6034088"/>
          <p14:tracePt t="32343" x="11018838" y="6024563"/>
          <p14:tracePt t="32350" x="11010900" y="6016625"/>
          <p14:tracePt t="32359" x="11010900" y="6008688"/>
          <p14:tracePt t="32367" x="11010900" y="5999163"/>
          <p14:tracePt t="32383" x="11010900" y="5991225"/>
          <p14:tracePt t="32391" x="11010900" y="5983288"/>
          <p14:tracePt t="32409" x="11010900" y="5973763"/>
          <p14:tracePt t="32441" x="11010900" y="5965825"/>
          <p14:tracePt t="33283" x="11010900" y="5957888"/>
          <p14:tracePt t="33953" x="11010900" y="5965825"/>
          <p14:tracePt t="43133" x="11002963" y="5957888"/>
          <p14:tracePt t="43140" x="10993438" y="5940425"/>
          <p14:tracePt t="43176" x="10993438" y="5932488"/>
          <p14:tracePt t="43192" x="10993438" y="5922963"/>
          <p14:tracePt t="43329" x="10985500" y="5922963"/>
          <p14:tracePt t="43351" x="10977563" y="5922963"/>
          <p14:tracePt t="43359" x="10960100" y="5922963"/>
          <p14:tracePt t="43369" x="10952163" y="5922963"/>
          <p14:tracePt t="43375" x="10942638" y="5922963"/>
          <p14:tracePt t="43445" x="10942638" y="5932488"/>
          <p14:tracePt t="43456" x="10960100" y="5940425"/>
          <p14:tracePt t="43465" x="11044238" y="6016625"/>
          <p14:tracePt t="43473" x="11122025" y="6118225"/>
          <p14:tracePt t="43481" x="11180763" y="6221413"/>
          <p14:tracePt t="43489" x="11215688" y="6313488"/>
          <p14:tracePt t="43497" x="11223625" y="6381750"/>
          <p14:tracePt t="43502" x="11223625" y="6432550"/>
          <p14:tracePt t="43511" x="11223625" y="6450013"/>
          <p14:tracePt t="43519" x="11223625" y="6457950"/>
          <p14:tracePt t="43526" x="11223625" y="6467475"/>
          <p14:tracePt t="43551" x="11215688" y="6467475"/>
          <p14:tracePt t="43559" x="11206163" y="6467475"/>
          <p14:tracePt t="43565" x="11188700" y="6450013"/>
          <p14:tracePt t="43573" x="11172825" y="6432550"/>
          <p14:tracePt t="43589" x="11163300" y="6424613"/>
          <p14:tracePt t="43655" x="11163300" y="6416675"/>
          <p14:tracePt t="43691" x="11163300" y="6407150"/>
          <p14:tracePt t="43724" x="11163300" y="6399213"/>
          <p14:tracePt t="43733" x="11163300" y="6391275"/>
          <p14:tracePt t="43741" x="11155363" y="6381750"/>
          <p14:tracePt t="43749" x="11147425" y="6365875"/>
          <p14:tracePt t="43756" x="11137900" y="6348413"/>
          <p14:tracePt t="43765" x="11129963" y="6338888"/>
          <p14:tracePt t="43772" x="11122025" y="6323013"/>
          <p14:tracePt t="43781" x="11104563" y="6297613"/>
          <p14:tracePt t="43789" x="11087100" y="6262688"/>
          <p14:tracePt t="43797" x="11071225" y="6221413"/>
          <p14:tracePt t="43803" x="11044238" y="6153150"/>
          <p14:tracePt t="43812" x="11028363" y="6092825"/>
          <p14:tracePt t="43819" x="11002963" y="6034088"/>
          <p14:tracePt t="43827" x="10985500" y="5973763"/>
          <p14:tracePt t="43835" x="10968038" y="5915025"/>
          <p14:tracePt t="43843" x="10942638" y="5846763"/>
          <p14:tracePt t="43851" x="10934700" y="5829300"/>
          <p14:tracePt t="43859" x="10934700" y="5813425"/>
          <p14:tracePt t="43867" x="10934700" y="5803900"/>
          <p14:tracePt t="43873" x="10926763" y="5803900"/>
          <p14:tracePt t="43995" x="10926763" y="5813425"/>
          <p14:tracePt t="44045" x="10926763" y="5821363"/>
          <p14:tracePt t="44053" x="10926763" y="5829300"/>
          <p14:tracePt t="44061" x="10942638" y="5838825"/>
          <p14:tracePt t="44069" x="10960100" y="5854700"/>
          <p14:tracePt t="44077" x="10968038" y="5864225"/>
          <p14:tracePt t="44085" x="10993438" y="5880100"/>
          <p14:tracePt t="44092" x="11010900" y="5905500"/>
          <p14:tracePt t="44100" x="11028363" y="5915025"/>
          <p14:tracePt t="44106" x="11044238" y="5932488"/>
          <p14:tracePt t="44128" x="11061700" y="5965825"/>
          <p14:tracePt t="44131" x="11071225" y="5965825"/>
          <p14:tracePt t="44143" x="11071225" y="5973763"/>
          <p14:tracePt t="44173" x="11071225" y="5983288"/>
          <p14:tracePt t="44197" x="11071225" y="5991225"/>
          <p14:tracePt t="44473" x="11061700" y="5983288"/>
          <p14:tracePt t="44595" x="11053763" y="5983288"/>
          <p14:tracePt t="44607" x="11044238" y="5983288"/>
          <p14:tracePt t="45063" x="11036300" y="5983288"/>
          <p14:tracePt t="45767" x="11036300" y="5973763"/>
          <p14:tracePt t="45825" x="11028363" y="5965825"/>
          <p14:tracePt t="45837" x="11018838" y="5957888"/>
          <p14:tracePt t="45852" x="11002963" y="5948363"/>
          <p14:tracePt t="45860" x="11002963" y="5940425"/>
          <p14:tracePt t="45869" x="10993438" y="5940425"/>
          <p14:tracePt t="46005" x="11002963" y="5932488"/>
          <p14:tracePt t="46013" x="11010900" y="5932488"/>
          <p14:tracePt t="46021" x="11018838" y="5932488"/>
          <p14:tracePt t="46029" x="11036300" y="5922963"/>
          <p14:tracePt t="46036" x="11053763" y="5915025"/>
          <p14:tracePt t="46051" x="11071225" y="5905500"/>
          <p14:tracePt t="46060" x="11079163" y="5905500"/>
          <p14:tracePt t="46075" x="11096625" y="5905500"/>
          <p14:tracePt t="46090" x="11104563" y="5897563"/>
          <p14:tracePt t="46099" x="11122025" y="5897563"/>
          <p14:tracePt t="46106" x="11129963" y="5897563"/>
          <p14:tracePt t="46126" x="11155363" y="5897563"/>
          <p14:tracePt t="46129" x="11163300" y="5897563"/>
          <p14:tracePt t="46136" x="11180763" y="5897563"/>
          <p14:tracePt t="46153" x="11188700" y="5897563"/>
          <p14:tracePt t="46161" x="11198225" y="5897563"/>
          <p14:tracePt t="46176" x="11198225" y="5889625"/>
          <p14:tracePt t="46531" x="11206163" y="5897563"/>
          <p14:tracePt t="46539" x="11206163" y="5905500"/>
          <p14:tracePt t="46547" x="11223625" y="5905500"/>
          <p14:tracePt t="46555" x="11223625" y="5915025"/>
          <p14:tracePt t="46679" x="11223625" y="5932488"/>
          <p14:tracePt t="46687" x="11241088" y="5957888"/>
          <p14:tracePt t="46695" x="11241088" y="5973763"/>
          <p14:tracePt t="46703" x="11241088" y="5991225"/>
          <p14:tracePt t="46710" x="11241088" y="6024563"/>
          <p14:tracePt t="46719" x="11241088" y="6042025"/>
          <p14:tracePt t="46726" x="11249025" y="6059488"/>
          <p14:tracePt t="46732" x="11249025" y="6076950"/>
          <p14:tracePt t="46925" x="11249025" y="6067425"/>
          <p14:tracePt t="46949" x="11249025" y="6059488"/>
          <p14:tracePt t="47057" x="11241088" y="6059488"/>
          <p14:tracePt t="47065" x="11231563" y="6059488"/>
          <p14:tracePt t="47111" x="11223625" y="6049963"/>
          <p14:tracePt t="47119" x="11206163" y="6034088"/>
          <p14:tracePt t="47127" x="11206163" y="6024563"/>
          <p14:tracePt t="47135" x="11198225" y="6008688"/>
          <p14:tracePt t="47143" x="11188700" y="5999163"/>
          <p14:tracePt t="47151" x="11180763" y="5999163"/>
          <p14:tracePt t="47159" x="11172825" y="5983288"/>
          <p14:tracePt t="47166" x="11163300" y="5973763"/>
          <p14:tracePt t="47176" x="11155363" y="5965825"/>
          <p14:tracePt t="47181" x="11155363" y="5948363"/>
          <p14:tracePt t="47189" x="11147425" y="5940425"/>
          <p14:tracePt t="47205" x="11147425" y="5922963"/>
          <p14:tracePt t="47213" x="11147425" y="5915025"/>
          <p14:tracePt t="47221" x="11137900" y="5915025"/>
          <p14:tracePt t="47229" x="11129963" y="5897563"/>
          <p14:tracePt t="47236" x="11122025" y="5880100"/>
          <p14:tracePt t="47245" x="11112500" y="5864225"/>
          <p14:tracePt t="47253" x="11112500" y="5829300"/>
          <p14:tracePt t="47259" x="11112500" y="5795963"/>
          <p14:tracePt t="47267" x="11104563" y="5770563"/>
          <p14:tracePt t="47276" x="11104563" y="5745163"/>
          <p14:tracePt t="47283" x="11104563" y="5702300"/>
          <p14:tracePt t="47292" x="11112500" y="5668963"/>
          <p14:tracePt t="47299" x="11122025" y="5634038"/>
          <p14:tracePt t="47307" x="11129963" y="5608638"/>
          <p14:tracePt t="47315" x="11129963" y="5583238"/>
          <p14:tracePt t="47323" x="11129963" y="5557838"/>
          <p14:tracePt t="47329" x="11129963" y="5514975"/>
          <p14:tracePt t="47336" x="11147425" y="5464175"/>
          <p14:tracePt t="47345" x="11147425" y="5405438"/>
          <p14:tracePt t="47353" x="11155363" y="5337175"/>
          <p14:tracePt t="47361" x="11163300" y="5276850"/>
          <p14:tracePt t="47368" x="11172825" y="5200650"/>
          <p14:tracePt t="47377" x="11180763" y="5141913"/>
          <p14:tracePt t="47385" x="11188700" y="5081588"/>
          <p14:tracePt t="47393" x="11206163" y="5038725"/>
          <p14:tracePt t="47401" x="11206163" y="5005388"/>
          <p14:tracePt t="47407" x="11206163" y="4979988"/>
          <p14:tracePt t="47415" x="11206163" y="4972050"/>
          <p14:tracePt t="47423" x="11206163" y="4954588"/>
          <p14:tracePt t="47431" x="11206163" y="4937125"/>
          <p14:tracePt t="47439" x="11206163" y="4929188"/>
          <p14:tracePt t="47447" x="11206163" y="4919663"/>
          <p14:tracePt t="47454" x="11206163" y="4911725"/>
          <p14:tracePt t="47463" x="11215688" y="4903788"/>
          <p14:tracePt t="47471" x="11215688" y="4886325"/>
          <p14:tracePt t="47479" x="11215688" y="4878388"/>
          <p14:tracePt t="47485" x="11223625" y="4860925"/>
          <p14:tracePt t="47493" x="11241088" y="4843463"/>
          <p14:tracePt t="47500" x="11249025" y="4827588"/>
          <p14:tracePt t="47508" x="11256963" y="4818063"/>
          <p14:tracePt t="47516" x="11274425" y="4802188"/>
          <p14:tracePt t="47525" x="11291888" y="4784725"/>
          <p14:tracePt t="47533" x="11307763" y="4767263"/>
          <p14:tracePt t="47542" x="11317288" y="4759325"/>
          <p14:tracePt t="47549" x="11325225" y="4741863"/>
          <p14:tracePt t="47557" x="11333163" y="4724400"/>
          <p14:tracePt t="47567" x="11342688" y="4716463"/>
          <p14:tracePt t="47637" x="11342688" y="4708525"/>
          <p14:tracePt t="47645" x="11342688" y="4699000"/>
          <p14:tracePt t="47735" x="11342688" y="4691063"/>
          <p14:tracePt t="47763" x="11333163" y="4691063"/>
          <p14:tracePt t="47770" x="11325225" y="4691063"/>
          <p14:tracePt t="47779" x="11317288" y="4691063"/>
          <p14:tracePt t="47784" x="11307763" y="4691063"/>
          <p14:tracePt t="47793" x="11299825" y="4691063"/>
          <p14:tracePt t="47801" x="11291888" y="4691063"/>
          <p14:tracePt t="47808" x="11274425" y="4691063"/>
          <p14:tracePt t="47817" x="11256963" y="4691063"/>
          <p14:tracePt t="47825" x="11249025" y="4691063"/>
          <p14:tracePt t="47833" x="11223625" y="4691063"/>
          <p14:tracePt t="47842" x="11198225" y="4691063"/>
          <p14:tracePt t="47849" x="11180763" y="4691063"/>
          <p14:tracePt t="47857" x="11155363" y="4691063"/>
          <p14:tracePt t="47863" x="11129963" y="4691063"/>
          <p14:tracePt t="47871" x="11122025" y="4691063"/>
          <p14:tracePt t="47879" x="11104563" y="4683125"/>
          <p14:tracePt t="47886" x="11087100" y="4673600"/>
          <p14:tracePt t="47895" x="11079163" y="4665663"/>
          <p14:tracePt t="47902" x="11071225" y="4665663"/>
          <p14:tracePt t="47911" x="11061700" y="4657725"/>
          <p14:tracePt t="47919" x="11053763" y="4657725"/>
          <p14:tracePt t="47933" x="11044238" y="4657725"/>
          <p14:tracePt t="47942" x="11028363" y="4657725"/>
          <p14:tracePt t="47957" x="11010900" y="4657725"/>
          <p14:tracePt t="48039" x="11028363" y="4657725"/>
          <p14:tracePt t="48046" x="11036300" y="4665663"/>
          <p14:tracePt t="48055" x="11053763" y="4683125"/>
          <p14:tracePt t="48063" x="11071225" y="4699000"/>
          <p14:tracePt t="48071" x="11087100" y="4708525"/>
          <p14:tracePt t="48079" x="11096625" y="4724400"/>
          <p14:tracePt t="48084" x="11112500" y="4749800"/>
          <p14:tracePt t="48093" x="11129963" y="4775200"/>
          <p14:tracePt t="48109" x="11172825" y="4843463"/>
          <p14:tracePt t="48116" x="11188700" y="4878388"/>
          <p14:tracePt t="48125" x="11206163" y="4911725"/>
          <p14:tracePt t="48133" x="11223625" y="4937125"/>
          <p14:tracePt t="48141" x="11241088" y="4972050"/>
          <p14:tracePt t="48149" x="11256963" y="5005388"/>
          <p14:tracePt t="48154" x="11266488" y="5022850"/>
          <p14:tracePt t="48163" x="11274425" y="5038725"/>
          <p14:tracePt t="48170" x="11291888" y="5064125"/>
          <p14:tracePt t="48179" x="11291888" y="5091113"/>
          <p14:tracePt t="48186" x="11299825" y="5106988"/>
          <p14:tracePt t="48195" x="11299825" y="5116513"/>
          <p14:tracePt t="48202" x="11307763" y="5141913"/>
          <p14:tracePt t="48211" x="11307763" y="5175250"/>
          <p14:tracePt t="48218" x="11307763" y="5200650"/>
          <p14:tracePt t="48227" x="11307763" y="5260975"/>
          <p14:tracePt t="48233" x="11307763" y="5311775"/>
          <p14:tracePt t="48241" x="11307763" y="5370513"/>
          <p14:tracePt t="48249" x="11299825" y="5430838"/>
          <p14:tracePt t="48258" x="11282363" y="5489575"/>
          <p14:tracePt t="48265" x="11266488" y="5565775"/>
          <p14:tracePt t="48273" x="11249025" y="5641975"/>
          <p14:tracePt t="48281" x="11241088" y="5702300"/>
          <p14:tracePt t="48289" x="11223625" y="5761038"/>
          <p14:tracePt t="48297" x="11206163" y="5788025"/>
          <p14:tracePt t="48304" x="11198225" y="5803900"/>
          <p14:tracePt t="48433" x="11198225" y="5813425"/>
          <p14:tracePt t="48441" x="11188700" y="5829300"/>
          <p14:tracePt t="48449" x="11188700" y="5838825"/>
          <p14:tracePt t="48455" x="11180763" y="5854700"/>
          <p14:tracePt t="48463" x="11172825" y="5872163"/>
          <p14:tracePt t="48471" x="11163300" y="5880100"/>
          <p14:tracePt t="48479" x="11155363" y="5897563"/>
          <p14:tracePt t="48486" x="11147425" y="5905500"/>
          <p14:tracePt t="48495" x="11137900" y="5915025"/>
          <p14:tracePt t="48585" x="11147425" y="5915025"/>
          <p14:tracePt t="48593" x="11147425" y="5922963"/>
          <p14:tracePt t="48599" x="11155363" y="5922963"/>
          <p14:tracePt t="48608" x="11163300" y="5922963"/>
          <p14:tracePt t="48689" x="11155363" y="5922963"/>
          <p14:tracePt t="48697" x="11137900" y="5922963"/>
          <p14:tracePt t="48704" x="11104563" y="5922963"/>
          <p14:tracePt t="48715" x="11087100" y="5922963"/>
          <p14:tracePt t="48720" x="11053763" y="5915025"/>
          <p14:tracePt t="48729" x="11010900" y="5915025"/>
          <p14:tracePt t="48736" x="10977563" y="5905500"/>
          <p14:tracePt t="48745" x="10942638" y="5905500"/>
          <p14:tracePt t="48750" x="10926763" y="5905500"/>
          <p14:tracePt t="48759" x="10917238" y="5905500"/>
          <p14:tracePt t="48766" x="10901363" y="5905500"/>
          <p14:tracePt t="48775" x="10891838" y="5905500"/>
          <p14:tracePt t="48783" x="10891838" y="5897563"/>
          <p14:tracePt t="48861" x="10901363" y="5897563"/>
          <p14:tracePt t="48869" x="10909300" y="5897563"/>
          <p14:tracePt t="48877" x="10926763" y="5897563"/>
          <p14:tracePt t="48884" x="10942638" y="5889625"/>
          <p14:tracePt t="48893" x="10952163" y="5880100"/>
          <p14:tracePt t="48900" x="10960100" y="5872163"/>
          <p14:tracePt t="48907" x="10977563" y="5864225"/>
          <p14:tracePt t="48914" x="10985500" y="5846763"/>
          <p14:tracePt t="48924" x="11002963" y="5829300"/>
          <p14:tracePt t="48931" x="11018838" y="5813425"/>
          <p14:tracePt t="48939" x="11036300" y="5803900"/>
          <p14:tracePt t="48946" x="11044238" y="5788025"/>
          <p14:tracePt t="48954" x="11053763" y="5770563"/>
          <p14:tracePt t="48963" x="11071225" y="5753100"/>
          <p14:tracePt t="48970" x="11087100" y="5727700"/>
          <p14:tracePt t="48977" x="11104563" y="5710238"/>
          <p14:tracePt t="48985" x="11112500" y="5694363"/>
          <p14:tracePt t="48993" x="11122025" y="5676900"/>
          <p14:tracePt t="49000" x="11129963" y="5659438"/>
          <p14:tracePt t="49011" x="11137900" y="5634038"/>
          <p14:tracePt t="49016" x="11155363" y="5608638"/>
          <p14:tracePt t="49025" x="11172825" y="5583238"/>
          <p14:tracePt t="49033" x="11198225" y="5540375"/>
          <p14:tracePt t="49041" x="11249025" y="5497513"/>
          <p14:tracePt t="49049" x="11307763" y="5430838"/>
          <p14:tracePt t="49054" x="11360150" y="5380038"/>
          <p14:tracePt t="49063" x="11426825" y="5327650"/>
          <p14:tracePt t="49071" x="11487150" y="5268913"/>
          <p14:tracePt t="49079" x="11555413" y="5218113"/>
          <p14:tracePt t="49086" x="11622088" y="5149850"/>
          <p14:tracePt t="49095" x="11674475" y="5099050"/>
          <p14:tracePt t="49102" x="11699875" y="5064125"/>
          <p14:tracePt t="49111" x="11725275" y="5022850"/>
          <p14:tracePt t="49125" x="11758613" y="4972050"/>
          <p14:tracePt t="49133" x="11766550" y="4937125"/>
          <p14:tracePt t="49141" x="11766550" y="4878388"/>
          <p14:tracePt t="49149" x="11758613" y="4818063"/>
          <p14:tracePt t="49157" x="11733213" y="4759325"/>
          <p14:tracePt t="49165" x="11707813" y="4683125"/>
          <p14:tracePt t="49174" x="11657013" y="4605338"/>
          <p14:tracePt t="49180" x="11631613" y="4538663"/>
          <p14:tracePt t="49189" x="11571288" y="4478338"/>
          <p14:tracePt t="49196" x="11530013" y="4410075"/>
          <p14:tracePt t="49202" x="11469688" y="4368800"/>
          <p14:tracePt t="49211" x="11401425" y="4333875"/>
          <p14:tracePt t="49219" x="11360150" y="4316413"/>
          <p14:tracePt t="49227" x="11325225" y="4300538"/>
          <p14:tracePt t="49234" x="11299825" y="4283075"/>
          <p14:tracePt t="49243" x="11274425" y="4265613"/>
          <p14:tracePt t="49251" x="11256963" y="4249738"/>
          <p14:tracePt t="49259" x="11241088" y="4240213"/>
          <p14:tracePt t="49337" x="11249025" y="4240213"/>
          <p14:tracePt t="49344" x="11256963" y="4249738"/>
          <p14:tracePt t="49351" x="11266488" y="4257675"/>
          <p14:tracePt t="49359" x="11282363" y="4265613"/>
          <p14:tracePt t="49366" x="11291888" y="4275138"/>
          <p14:tracePt t="49375" x="11299825" y="4283075"/>
          <p14:tracePt t="49383" x="11317288" y="4300538"/>
          <p14:tracePt t="49391" x="11342688" y="4300538"/>
          <p14:tracePt t="49399" x="11376025" y="4308475"/>
          <p14:tracePt t="49407" x="11393488" y="4325938"/>
          <p14:tracePt t="49415" x="11426825" y="4341813"/>
          <p14:tracePt t="49423" x="11461750" y="4359275"/>
          <p14:tracePt t="49429" x="11503025" y="4376738"/>
          <p14:tracePt t="49436" x="11520488" y="4394200"/>
          <p14:tracePt t="49445" x="11537950" y="4410075"/>
          <p14:tracePt t="49452" x="11555413" y="4427538"/>
          <p14:tracePt t="49461" x="11563350" y="4445000"/>
          <p14:tracePt t="49477" x="11563350" y="4460875"/>
          <p14:tracePt t="49493" x="11563350" y="4470400"/>
          <p14:tracePt t="49500" x="11563350" y="4486275"/>
          <p14:tracePt t="49507" x="11555413" y="4503738"/>
          <p14:tracePt t="49514" x="11537950" y="4513263"/>
          <p14:tracePt t="49523" x="11520488" y="4529138"/>
          <p14:tracePt t="49530" x="11512550" y="4546600"/>
          <p14:tracePt t="49540" x="11487150" y="4564063"/>
          <p14:tracePt t="49546" x="11436350" y="4589463"/>
          <p14:tracePt t="49555" x="11393488" y="4605338"/>
          <p14:tracePt t="49563" x="11342688" y="4622800"/>
          <p14:tracePt t="49570" x="11291888" y="4648200"/>
          <p14:tracePt t="49577" x="11249025" y="4648200"/>
          <p14:tracePt t="49585" x="11231563" y="4648200"/>
          <p14:tracePt t="49593" x="11215688" y="4640263"/>
          <p14:tracePt t="49600" x="11206163" y="4640263"/>
          <p14:tracePt t="49609" x="11206163" y="4630738"/>
          <p14:tracePt t="49637" x="11206163" y="4622800"/>
          <p14:tracePt t="49666" x="11215688" y="4622800"/>
          <p14:tracePt t="49675" x="11223625" y="4614863"/>
          <p14:tracePt t="49683" x="11241088" y="4614863"/>
          <p14:tracePt t="49691" x="11249025" y="4614863"/>
          <p14:tracePt t="49699" x="11266488" y="4614863"/>
          <p14:tracePt t="49707" x="11291888" y="4630738"/>
          <p14:tracePt t="49714" x="11317288" y="4648200"/>
          <p14:tracePt t="49723" x="11350625" y="4665663"/>
          <p14:tracePt t="49729" x="11385550" y="4683125"/>
          <p14:tracePt t="49736" x="11418888" y="4699000"/>
          <p14:tracePt t="49744" x="11469688" y="4716463"/>
          <p14:tracePt t="49752" x="11487150" y="4733925"/>
          <p14:tracePt t="49761" x="11503025" y="4749800"/>
          <p14:tracePt t="49768" x="11520488" y="4759325"/>
          <p14:tracePt t="49777" x="11545888" y="4775200"/>
          <p14:tracePt t="49784" x="11555413" y="4792663"/>
          <p14:tracePt t="49793" x="11571288" y="4810125"/>
          <p14:tracePt t="49799" x="11588750" y="4835525"/>
          <p14:tracePt t="49806" x="11606213" y="4852988"/>
          <p14:tracePt t="49814" x="11622088" y="4886325"/>
          <p14:tracePt t="49823" x="11639550" y="4911725"/>
          <p14:tracePt t="49831" x="11664950" y="4962525"/>
          <p14:tracePt t="49840" x="11682413" y="5005388"/>
          <p14:tracePt t="49846" x="11707813" y="5073650"/>
          <p14:tracePt t="49855" x="11715750" y="5116513"/>
          <p14:tracePt t="49863" x="11725275" y="5175250"/>
          <p14:tracePt t="49871" x="11733213" y="5218113"/>
          <p14:tracePt t="49877" x="11733213" y="5268913"/>
          <p14:tracePt t="49885" x="11733213" y="5286375"/>
          <p14:tracePt t="49893" x="11733213" y="5319713"/>
          <p14:tracePt t="49900" x="11733213" y="5337175"/>
          <p14:tracePt t="49909" x="11725275" y="5345113"/>
          <p14:tracePt t="49916" x="11725275" y="5362575"/>
          <p14:tracePt t="49925" x="11715750" y="5380038"/>
          <p14:tracePt t="49932" x="11699875" y="5395913"/>
          <p14:tracePt t="49941" x="11690350" y="5405438"/>
          <p14:tracePt t="49948" x="11674475" y="5421313"/>
          <p14:tracePt t="49955" x="11657013" y="5438775"/>
          <p14:tracePt t="49963" x="11647488" y="5456238"/>
          <p14:tracePt t="49971" x="11631613" y="5464175"/>
          <p14:tracePt t="49979" x="11614150" y="5481638"/>
          <p14:tracePt t="49986" x="11588750" y="5497513"/>
          <p14:tracePt t="49994" x="11580813" y="5514975"/>
          <p14:tracePt t="50003" x="11545888" y="5532438"/>
          <p14:tracePt t="50011" x="11503025" y="5549900"/>
          <p14:tracePt t="50019" x="11461750" y="5557838"/>
          <p14:tracePt t="50025" x="11410950" y="5575300"/>
          <p14:tracePt t="50032" x="11350625" y="5583238"/>
          <p14:tracePt t="50041" x="11291888" y="5608638"/>
          <p14:tracePt t="50049" x="11231563" y="5616575"/>
          <p14:tracePt t="50057" x="11172825" y="5626100"/>
          <p14:tracePt t="50065" x="11112500" y="5634038"/>
          <p14:tracePt t="50073" x="11096625" y="5641975"/>
          <p14:tracePt t="50081" x="11087100" y="5641975"/>
          <p14:tracePt t="50139" x="11096625" y="5634038"/>
          <p14:tracePt t="50146" x="11112500" y="5626100"/>
          <p14:tracePt t="50156" x="11129963" y="5608638"/>
          <p14:tracePt t="50163" x="11137900" y="5600700"/>
          <p14:tracePt t="50171" x="11155363" y="5583238"/>
          <p14:tracePt t="50177" x="11172825" y="5565775"/>
          <p14:tracePt t="50185" x="11188700" y="5549900"/>
          <p14:tracePt t="50193" x="11198225" y="5532438"/>
          <p14:tracePt t="50201" x="11215688" y="5524500"/>
          <p14:tracePt t="50209" x="11231563" y="5497513"/>
          <p14:tracePt t="50216" x="11249025" y="5456238"/>
          <p14:tracePt t="50225" x="11274425" y="5387975"/>
          <p14:tracePt t="50233" x="11291888" y="5327650"/>
          <p14:tracePt t="50241" x="11307763" y="5268913"/>
          <p14:tracePt t="50248" x="11333163" y="5192713"/>
          <p14:tracePt t="50256" x="11368088" y="5116513"/>
          <p14:tracePt t="50263" x="11385550" y="5038725"/>
          <p14:tracePt t="50271" x="11410950" y="4979988"/>
          <p14:tracePt t="50279" x="11426825" y="4919663"/>
          <p14:tracePt t="50286" x="11444288" y="4860925"/>
          <p14:tracePt t="50294" x="11469688" y="4810125"/>
          <p14:tracePt t="50302" x="11469688" y="4775200"/>
          <p14:tracePt t="50311" x="11487150" y="4759325"/>
          <p14:tracePt t="50319" x="11487150" y="4741863"/>
          <p14:tracePt t="50325" x="11487150" y="4733925"/>
          <p14:tracePt t="50332" x="11495088" y="4733925"/>
          <p14:tracePt t="50341" x="11495088" y="4724400"/>
          <p14:tracePt t="50348" x="11495088" y="4716463"/>
          <p14:tracePt t="50423" x="11495088" y="4708525"/>
          <p14:tracePt t="50431" x="11487150" y="4708525"/>
          <p14:tracePt t="50439" x="11461750" y="4708525"/>
          <p14:tracePt t="50447" x="11436350" y="4699000"/>
          <p14:tracePt t="50456" x="11410950" y="4699000"/>
          <p14:tracePt t="50463" x="11376025" y="4699000"/>
          <p14:tracePt t="50471" x="11350625" y="4699000"/>
          <p14:tracePt t="50477" x="11342688" y="4699000"/>
          <p14:tracePt t="50484" x="11325225" y="4699000"/>
          <p14:tracePt t="50493" x="11307763" y="4699000"/>
          <p14:tracePt t="50559" x="11307763" y="4708525"/>
          <p14:tracePt t="50566" x="11307763" y="4724400"/>
          <p14:tracePt t="50575" x="11325225" y="4733925"/>
          <p14:tracePt t="50583" x="11342688" y="4759325"/>
          <p14:tracePt t="50591" x="11376025" y="4792663"/>
          <p14:tracePt t="50599" x="11444288" y="4860925"/>
          <p14:tracePt t="50607" x="11520488" y="4929188"/>
          <p14:tracePt t="50615" x="11606213" y="5005388"/>
          <p14:tracePt t="50623" x="11699875" y="5099050"/>
          <p14:tracePt t="50629" x="11801475" y="5200650"/>
          <p14:tracePt t="50636" x="11895138" y="5294313"/>
          <p14:tracePt t="50644" x="11961813" y="5370513"/>
          <p14:tracePt t="50652" x="12030075" y="5438775"/>
          <p14:tracePt t="50661" x="12072938" y="5497513"/>
          <p14:tracePt t="50669" x="12106275" y="5565775"/>
          <p14:tracePt t="50677" x="12123738" y="5608638"/>
          <p14:tracePt t="50684" x="12141200" y="5659438"/>
          <p14:tracePt t="50693" x="12158663" y="5694363"/>
          <p14:tracePt t="50698" x="12166600" y="5727700"/>
          <p14:tracePt t="50707" x="12166600" y="5770563"/>
          <p14:tracePt t="50714" x="12158663" y="5795963"/>
          <p14:tracePt t="50723" x="12133263" y="5813425"/>
          <p14:tracePt t="50730" x="12098338" y="5829300"/>
          <p14:tracePt t="50739" x="12039600" y="5854700"/>
          <p14:tracePt t="50746" x="11979275" y="5880100"/>
          <p14:tracePt t="50755" x="11903075" y="5897563"/>
          <p14:tracePt t="50763" x="11844338" y="5922963"/>
          <p14:tracePt t="50771" x="11766550" y="5940425"/>
          <p14:tracePt t="50777" x="11707813" y="5965825"/>
          <p14:tracePt t="50784" x="11647488" y="5973763"/>
          <p14:tracePt t="50793" x="11596688" y="5983288"/>
          <p14:tracePt t="50800" x="11588750" y="5983288"/>
          <p14:tracePt t="50809" x="11571288" y="5983288"/>
          <p14:tracePt t="50929" x="11580813" y="5983288"/>
          <p14:tracePt t="50937" x="11588750" y="5983288"/>
          <p14:tracePt t="50944" x="11606213" y="5983288"/>
          <p14:tracePt t="50953" x="11622088" y="5983288"/>
          <p14:tracePt t="50968" x="11639550" y="5983288"/>
          <p14:tracePt t="50977" x="11647488" y="5983288"/>
          <p14:tracePt t="50993" x="11657013" y="5983288"/>
          <p14:tracePt t="50999" x="11664950" y="5983288"/>
          <p14:tracePt t="51027" x="11674475" y="5983288"/>
          <p14:tracePt t="51085" x="11674475" y="5991225"/>
          <p14:tracePt t="51491" x="11674475" y="6008688"/>
          <p14:tracePt t="51498" x="11664950" y="6024563"/>
          <p14:tracePt t="51506" x="11664950" y="6042025"/>
          <p14:tracePt t="51514" x="11657013" y="6076950"/>
          <p14:tracePt t="51522" x="11657013" y="6118225"/>
          <p14:tracePt t="51528" x="11657013" y="6143625"/>
          <p14:tracePt t="51538" x="11647488" y="6186488"/>
          <p14:tracePt t="51544" x="11622088" y="6246813"/>
          <p14:tracePt t="51553" x="11606213" y="6297613"/>
          <p14:tracePt t="51561" x="11588750" y="6348413"/>
          <p14:tracePt t="51569" x="11571288" y="6381750"/>
          <p14:tracePt t="51577" x="11555413" y="6391275"/>
          <p14:tracePt t="51584" x="11537950" y="6407150"/>
          <p14:tracePt t="51593" x="11530013" y="6424613"/>
          <p14:tracePt t="51600" x="11512550" y="6432550"/>
          <p14:tracePt t="51607" x="11495088" y="6442075"/>
          <p14:tracePt t="51614" x="11487150" y="6442075"/>
          <p14:tracePt t="51631" x="11477625" y="6442075"/>
          <p14:tracePt t="51639" x="11469688" y="6442075"/>
          <p14:tracePt t="51651" x="11469688" y="6432550"/>
          <p14:tracePt t="51663" x="11461750" y="6432550"/>
          <p14:tracePt t="51677" x="11452225" y="6432550"/>
          <p14:tracePt t="51684" x="11452225" y="6424613"/>
          <p14:tracePt t="51701" x="11444288" y="6424613"/>
          <p14:tracePt t="51741" x="11444288" y="6416675"/>
          <p14:tracePt t="51763" x="11444288" y="6407150"/>
          <p14:tracePt t="51782" x="11444288" y="6399213"/>
          <p14:tracePt t="51791" x="11436350" y="6391275"/>
          <p14:tracePt t="51799" x="11426825" y="6381750"/>
          <p14:tracePt t="51807" x="11426825" y="6373813"/>
          <p14:tracePt t="51815" x="11426825" y="6365875"/>
          <p14:tracePt t="51823" x="11426825" y="6356350"/>
          <p14:tracePt t="51829" x="11426825" y="6338888"/>
          <p14:tracePt t="51844" x="11426825" y="6323013"/>
          <p14:tracePt t="51853" x="11426825" y="6305550"/>
          <p14:tracePt t="51861" x="11426825" y="6297613"/>
          <p14:tracePt t="51873" x="11426825" y="6288088"/>
          <p14:tracePt t="51881" x="11426825" y="6280150"/>
          <p14:tracePt t="51903" x="11426825" y="6272213"/>
          <p14:tracePt t="51911" x="11426825" y="6262688"/>
          <p14:tracePt t="51919" x="11426825" y="6254750"/>
          <p14:tracePt t="51927" x="11426825" y="6246813"/>
          <p14:tracePt t="51934" x="11426825" y="6237288"/>
          <p14:tracePt t="51951" x="11426825" y="6221413"/>
          <p14:tracePt t="51959" x="11426825" y="6211888"/>
          <p14:tracePt t="51966" x="11436350" y="6211888"/>
          <p14:tracePt t="51975" x="11436350" y="6194425"/>
          <p14:tracePt t="51980" x="11436350" y="6186488"/>
          <p14:tracePt t="51997" x="11436350" y="6178550"/>
          <p14:tracePt t="52004" x="11436350" y="6169025"/>
          <p14:tracePt t="52107" x="11436350" y="6161088"/>
          <p14:tracePt t="52297" x="11418888" y="6161088"/>
          <p14:tracePt t="52305" x="11368088" y="6161088"/>
          <p14:tracePt t="52313" x="11274425" y="6143625"/>
          <p14:tracePt t="52320" x="11163300" y="6092825"/>
          <p14:tracePt t="52329" x="11028363" y="6034088"/>
          <p14:tracePt t="52337" x="10874375" y="5973763"/>
          <p14:tracePt t="52342" x="10747375" y="5915025"/>
          <p14:tracePt t="52350" x="10620375" y="5880100"/>
          <p14:tracePt t="52359" x="10518775" y="5846763"/>
          <p14:tracePt t="52366" x="10425113" y="5821363"/>
          <p14:tracePt t="52375" x="10356850" y="5795963"/>
          <p14:tracePt t="52382" x="10323513" y="5788025"/>
          <p14:tracePt t="52391" x="10271125" y="5770563"/>
          <p14:tracePt t="52399" x="10255250" y="5770563"/>
          <p14:tracePt t="52495" x="10245725" y="5770563"/>
          <p14:tracePt t="52507" x="10237788" y="5770563"/>
          <p14:tracePt t="52523" x="10220325" y="5778500"/>
          <p14:tracePt t="52531" x="10204450" y="5788025"/>
          <p14:tracePt t="52538" x="10186988" y="5788025"/>
          <p14:tracePt t="52547" x="10161588" y="5795963"/>
          <p14:tracePt t="52554" x="10101263" y="5803900"/>
          <p14:tracePt t="52563" x="10059988" y="5829300"/>
          <p14:tracePt t="52569" x="9991725" y="5846763"/>
          <p14:tracePt t="52576" x="9931400" y="5854700"/>
          <p14:tracePt t="52584" x="9872663" y="5880100"/>
          <p14:tracePt t="52592" x="9812338" y="5889625"/>
          <p14:tracePt t="52601" x="9771063" y="5889625"/>
          <p14:tracePt t="52609" x="9736138" y="5897563"/>
          <p14:tracePt t="52616" x="9720263" y="5905500"/>
          <p14:tracePt t="52625" x="9694863" y="5915025"/>
          <p14:tracePt t="52633" x="9677400" y="5915025"/>
          <p14:tracePt t="52641" x="9667875" y="5915025"/>
          <p14:tracePt t="52695" x="9659938" y="5915025"/>
          <p14:tracePt t="52717" x="9659938" y="5922963"/>
          <p14:tracePt t="52729" x="9652000" y="5932488"/>
          <p14:tracePt t="52745" x="9642475" y="5932488"/>
          <p14:tracePt t="52753" x="9626600" y="5940425"/>
          <p14:tracePt t="52761" x="9617075" y="5948363"/>
          <p14:tracePt t="52769" x="9609138" y="5957888"/>
          <p14:tracePt t="52776" x="9591675" y="5957888"/>
          <p14:tracePt t="52785" x="9583738" y="5965825"/>
          <p14:tracePt t="52793" x="9575800" y="5965825"/>
          <p14:tracePt t="52799" x="9550400" y="5973763"/>
          <p14:tracePt t="52807" x="9515475" y="5991225"/>
          <p14:tracePt t="52814" x="9464675" y="5991225"/>
          <p14:tracePt t="52823" x="9396413" y="6008688"/>
          <p14:tracePt t="52830" x="9312275" y="6008688"/>
          <p14:tracePt t="52839" x="9226550" y="6008688"/>
          <p14:tracePt t="52847" x="9107488" y="6008688"/>
          <p14:tracePt t="52855" x="8972550" y="5991225"/>
          <p14:tracePt t="52862" x="8818563" y="5922963"/>
          <p14:tracePt t="52870" x="8589963" y="5795963"/>
          <p14:tracePt t="52876" x="8377238" y="5600700"/>
          <p14:tracePt t="52885" x="8080375" y="5380038"/>
          <p14:tracePt t="52892" x="7893050" y="5183188"/>
          <p14:tracePt t="52900" x="7715250" y="4997450"/>
          <p14:tracePt t="52908" x="7545388" y="4759325"/>
          <p14:tracePt t="52916" x="7340600" y="4419600"/>
          <p14:tracePt t="52925" x="7196138" y="4087813"/>
          <p14:tracePt t="52933" x="7051675" y="3781425"/>
          <p14:tracePt t="52941" x="6899275" y="3398838"/>
          <p14:tracePt t="52946" x="6754813" y="2914650"/>
          <p14:tracePt t="52955" x="6626225" y="2344738"/>
          <p14:tracePt t="52962" x="6456363" y="1708150"/>
          <p14:tracePt t="52971" x="6303963" y="1112838"/>
          <p14:tracePt t="52979" x="6083300" y="501650"/>
          <p14:tracePt t="53863" x="7264400" y="17463"/>
          <p14:tracePt t="53871" x="7315200" y="33338"/>
          <p14:tracePt t="53879" x="7348538" y="50800"/>
          <p14:tracePt t="53887" x="7373938" y="68263"/>
          <p14:tracePt t="53895" x="7391400" y="85725"/>
          <p14:tracePt t="53902" x="7416800" y="93663"/>
          <p14:tracePt t="53911" x="7434263" y="101600"/>
          <p14:tracePt t="53919" x="7451725" y="111125"/>
          <p14:tracePt t="53924" x="7459663" y="119063"/>
          <p14:tracePt t="53932" x="7477125" y="127000"/>
          <p14:tracePt t="53941" x="7493000" y="136525"/>
          <p14:tracePt t="53948" x="7502525" y="144463"/>
          <p14:tracePt t="53957" x="7518400" y="152400"/>
          <p14:tracePt t="53964" x="7535863" y="152400"/>
          <p14:tracePt t="53973" x="7553325" y="161925"/>
          <p14:tracePt t="53981" x="7561263" y="169863"/>
          <p14:tracePt t="53989" x="7578725" y="169863"/>
          <p14:tracePt t="53994" x="7596188" y="177800"/>
          <p14:tracePt t="54019" x="7604125" y="177800"/>
          <p14:tracePt t="54281" x="7604125" y="187325"/>
          <p14:tracePt t="55033" x="7596188" y="187325"/>
          <p14:tracePt t="55041" x="7586663" y="187325"/>
          <p14:tracePt t="55049" x="7578725" y="187325"/>
          <p14:tracePt t="55062" x="7570788" y="187325"/>
          <p14:tracePt t="55091" x="7561263" y="187325"/>
          <p14:tracePt t="56193" x="7561263" y="177800"/>
          <p14:tracePt t="57691" x="7553325" y="177800"/>
          <p14:tracePt t="57697" x="7535863" y="187325"/>
          <p14:tracePt t="57712" x="7518400" y="195263"/>
          <p14:tracePt t="57721" x="7502525" y="212725"/>
          <p14:tracePt t="57729" x="7485063" y="230188"/>
          <p14:tracePt t="57737" x="7477125" y="246063"/>
          <p14:tracePt t="57744" x="7451725" y="255588"/>
          <p14:tracePt t="57753" x="7434263" y="271463"/>
          <p14:tracePt t="57760" x="7408863" y="288925"/>
          <p14:tracePt t="57767" x="7400925" y="306388"/>
          <p14:tracePt t="57774" x="7373938" y="322263"/>
          <p14:tracePt t="57783" x="7358063" y="339725"/>
          <p14:tracePt t="57790" x="7340600" y="347663"/>
          <p14:tracePt t="57799" x="7315200" y="365125"/>
          <p14:tracePt t="57807" x="7281863" y="382588"/>
          <p14:tracePt t="57815" x="7246938" y="407988"/>
          <p14:tracePt t="57822" x="7188200" y="450850"/>
          <p14:tracePt t="57832" x="7127875" y="492125"/>
          <p14:tracePt t="57837" x="7077075" y="534988"/>
          <p14:tracePt t="57845" x="7051675" y="585788"/>
          <p14:tracePt t="57853" x="7008813" y="646113"/>
          <p14:tracePt t="57862" x="6975475" y="714375"/>
          <p14:tracePt t="57869" x="6942138" y="790575"/>
          <p14:tracePt t="57876" x="6899275" y="874713"/>
          <p14:tracePt t="57884" x="6856413" y="968375"/>
          <p14:tracePt t="57892" x="6823075" y="1054100"/>
          <p14:tracePt t="57901" x="6780213" y="1147763"/>
          <p14:tracePt t="57909" x="6729413" y="1241425"/>
          <p14:tracePt t="57915" x="6686550" y="1325563"/>
          <p14:tracePt t="57923" x="6653213" y="1419225"/>
          <p14:tracePt t="57932" x="6635750" y="1495425"/>
          <p14:tracePt t="57939" x="6600825" y="1555750"/>
          <p14:tracePt t="57947" x="6575425" y="1614488"/>
          <p14:tracePt t="57955" x="6567488" y="1674813"/>
          <p14:tracePt t="57962" x="6567488" y="1708150"/>
          <p14:tracePt t="57971" x="6575425" y="1741488"/>
          <p14:tracePt t="57978" x="6600825" y="1793875"/>
          <p14:tracePt t="57987" x="6618288" y="1827213"/>
          <p14:tracePt t="57992" x="6643688" y="1885950"/>
          <p14:tracePt t="58001" x="6686550" y="1954213"/>
          <p14:tracePt t="58008" x="6745288" y="2014538"/>
          <p14:tracePt t="58017" x="6805613" y="2082800"/>
          <p14:tracePt t="58024" x="6873875" y="2149475"/>
          <p14:tracePt t="58033" x="6942138" y="2217738"/>
          <p14:tracePt t="58041" x="7008813" y="2303463"/>
          <p14:tracePt t="58049" x="7137400" y="2473325"/>
          <p14:tracePt t="58056" x="7256463" y="2668588"/>
          <p14:tracePt t="58062" x="7358063" y="2838450"/>
          <p14:tracePt t="58071" x="7434263" y="2949575"/>
          <p14:tracePt t="58079" x="7502525" y="3033713"/>
          <p14:tracePt t="58087" x="7570788" y="3101975"/>
          <p14:tracePt t="58094" x="7621588" y="3152775"/>
          <p14:tracePt t="58103" x="7646988" y="3178175"/>
          <p14:tracePt t="58110" x="7672388" y="3195638"/>
          <p14:tracePt t="58119" x="7697788" y="3211513"/>
          <p14:tracePt t="58132" x="7715250" y="3228975"/>
          <p14:tracePt t="58135" x="7723188" y="3238500"/>
          <p14:tracePt t="58140" x="7740650" y="3238500"/>
          <p14:tracePt t="58149" x="7756525" y="3238500"/>
          <p14:tracePt t="58157" x="7766050" y="3238500"/>
          <p14:tracePt t="58165" x="7773988" y="3238500"/>
          <p14:tracePt t="58177" x="7781925" y="3238500"/>
          <p14:tracePt t="58332" x="7766050" y="3221038"/>
          <p14:tracePt t="58341" x="7756525" y="3211513"/>
          <p14:tracePt t="58349" x="7748588" y="3195638"/>
          <p14:tracePt t="58356" x="7731125" y="3170238"/>
          <p14:tracePt t="58363" x="7723188" y="3144838"/>
          <p14:tracePt t="58371" x="7715250" y="3109913"/>
          <p14:tracePt t="58379" x="7715250" y="3084513"/>
          <p14:tracePt t="58387" x="7715250" y="3067050"/>
          <p14:tracePt t="58394" x="7731125" y="3051175"/>
          <p14:tracePt t="58403" x="7748588" y="3033713"/>
          <p14:tracePt t="58410" x="7781925" y="3016250"/>
          <p14:tracePt t="58419" x="7816850" y="3008313"/>
          <p14:tracePt t="58426" x="7850188" y="3008313"/>
          <p14:tracePt t="58433" x="7885113" y="3008313"/>
          <p14:tracePt t="58441" x="7935913" y="3008313"/>
          <p14:tracePt t="58449" x="7994650" y="3008313"/>
          <p14:tracePt t="58456" x="8054975" y="3016250"/>
          <p14:tracePt t="58465" x="8121650" y="3016250"/>
          <p14:tracePt t="58473" x="8199438" y="3033713"/>
          <p14:tracePt t="58482" x="8283575" y="3033713"/>
          <p14:tracePt t="58489" x="8369300" y="3041650"/>
          <p14:tracePt t="58497" x="8428038" y="3041650"/>
          <p14:tracePt t="58505" x="8513763" y="3033713"/>
          <p14:tracePt t="58513" x="8589963" y="3008313"/>
          <p14:tracePt t="58519" x="8683625" y="2974975"/>
          <p14:tracePt t="58526" x="8767763" y="2932113"/>
          <p14:tracePt t="58535" x="8886825" y="2871788"/>
          <p14:tracePt t="58543" x="8988425" y="2813050"/>
          <p14:tracePt t="58551" x="9082088" y="2770188"/>
          <p14:tracePt t="58559" x="9175750" y="2736850"/>
          <p14:tracePt t="58567" x="9261475" y="2701925"/>
          <p14:tracePt t="58575" x="9345613" y="2676525"/>
          <p14:tracePt t="58583" x="9439275" y="2651125"/>
          <p14:tracePt t="58589" x="9515475" y="2625725"/>
          <p14:tracePt t="58598" x="9601200" y="2592388"/>
          <p14:tracePt t="58604" x="9677400" y="2557463"/>
          <p14:tracePt t="58613" x="9736138" y="2541588"/>
          <p14:tracePt t="58621" x="9804400" y="2516188"/>
          <p14:tracePt t="58629" x="9864725" y="2489200"/>
          <p14:tracePt t="58636" x="9906000" y="2438400"/>
          <p14:tracePt t="58644" x="9948863" y="2387600"/>
          <p14:tracePt t="58653" x="9974263" y="2336800"/>
          <p14:tracePt t="58659" x="9991725" y="2303463"/>
          <p14:tracePt t="58667" x="9999663" y="2243138"/>
          <p14:tracePt t="58675" x="9999663" y="2166938"/>
          <p14:tracePt t="58683" x="9966325" y="2065338"/>
          <p14:tracePt t="58691" x="9890125" y="1911350"/>
          <p14:tracePt t="58699" x="9753600" y="1657350"/>
          <p14:tracePt t="58706" x="9532938" y="1368425"/>
          <p14:tracePt t="58714" x="9302750" y="1122363"/>
          <p14:tracePt t="58723" x="8980488" y="849313"/>
          <p14:tracePt t="58731" x="8623300" y="552450"/>
          <p14:tracePt t="58736" x="8199438" y="314325"/>
          <p14:tracePt t="58744" x="7748588" y="85725"/>
          <p14:tracePt t="58863" x="5548313" y="365125"/>
          <p14:tracePt t="58871" x="5429250" y="636588"/>
          <p14:tracePt t="58879" x="5327650" y="925513"/>
          <p14:tracePt t="58885" x="5199063" y="1198563"/>
          <p14:tracePt t="58892" x="5072063" y="1452563"/>
          <p14:tracePt t="58901" x="4970463" y="1716088"/>
          <p14:tracePt t="58908" x="4868863" y="1989138"/>
          <p14:tracePt t="58917" x="4783138" y="2252663"/>
          <p14:tracePt t="58925" x="4706938" y="2516188"/>
          <p14:tracePt t="58933" x="4673600" y="2762250"/>
          <p14:tracePt t="58940" x="4673600" y="2965450"/>
          <p14:tracePt t="58949" x="4706938" y="3160713"/>
          <p14:tracePt t="58954" x="4808538" y="3355975"/>
          <p14:tracePt t="58963" x="4910138" y="3594100"/>
          <p14:tracePt t="58971" x="5013325" y="3867150"/>
          <p14:tracePt t="58979" x="5089525" y="4121150"/>
          <p14:tracePt t="58987" x="5208588" y="4402138"/>
          <p14:tracePt t="58994" x="5335588" y="4699000"/>
          <p14:tracePt t="59003" x="5411788" y="4962525"/>
          <p14:tracePt t="59010" x="5497513" y="5226050"/>
          <p14:tracePt t="59019" x="5641975" y="5524500"/>
          <p14:tracePt t="59026" x="5802313" y="5803900"/>
          <p14:tracePt t="59035" x="5888038" y="6024563"/>
          <p14:tracePt t="59041" x="5964238" y="6203950"/>
          <p14:tracePt t="59049" x="6024563" y="6338888"/>
          <p14:tracePt t="59056" x="6091238" y="6475413"/>
          <p14:tracePt t="59064" x="6167438" y="6594475"/>
          <p14:tracePt t="59072" x="6245225" y="6696075"/>
          <p14:tracePt t="59081" x="6321425" y="6789738"/>
          <p14:tracePt t="59183" x="7621588" y="6746875"/>
          <p14:tracePt t="59188" x="7756525" y="6680200"/>
          <p14:tracePt t="59197" x="7875588" y="6602413"/>
          <p14:tracePt t="59204" x="7977188" y="6526213"/>
          <p14:tracePt t="59213" x="8096250" y="6450013"/>
          <p14:tracePt t="59221" x="8189913" y="6381750"/>
          <p14:tracePt t="59228" x="8283575" y="6288088"/>
          <p14:tracePt t="59236" x="8369300" y="6178550"/>
          <p14:tracePt t="59244" x="8462963" y="6084888"/>
          <p14:tracePt t="59253" x="8547100" y="5965825"/>
          <p14:tracePt t="59258" x="8632825" y="5813425"/>
          <p14:tracePt t="59267" x="8716963" y="5651500"/>
          <p14:tracePt t="59274" x="8777288" y="5514975"/>
          <p14:tracePt t="59283" x="8828088" y="5395913"/>
          <p14:tracePt t="59290" x="8843963" y="5286375"/>
          <p14:tracePt t="59299" x="8861425" y="5141913"/>
          <p14:tracePt t="59306" x="8861425" y="5030788"/>
          <p14:tracePt t="59316" x="8861425" y="4886325"/>
          <p14:tracePt t="59322" x="8861425" y="4767263"/>
          <p14:tracePt t="59331" x="8853488" y="4640263"/>
          <p14:tracePt t="59336" x="8836025" y="4538663"/>
          <p14:tracePt t="59344" x="8810625" y="4445000"/>
          <p14:tracePt t="59353" x="8777288" y="4359275"/>
          <p14:tracePt t="59360" x="8716963" y="4265613"/>
          <p14:tracePt t="59369" x="8666163" y="4171950"/>
          <p14:tracePt t="59376" x="8580438" y="4079875"/>
          <p14:tracePt t="59385" x="8513763" y="4002088"/>
          <p14:tracePt t="59392" x="8445500" y="3935413"/>
          <p14:tracePt t="59401" x="8359775" y="3883025"/>
          <p14:tracePt t="59406" x="8283575" y="3857625"/>
          <p14:tracePt t="59415" x="8207375" y="3832225"/>
          <p14:tracePt t="59422" x="8121650" y="3824288"/>
          <p14:tracePt t="59431" x="8037513" y="3824288"/>
          <p14:tracePt t="59439" x="7951788" y="3824288"/>
          <p14:tracePt t="59447" x="7867650" y="3824288"/>
          <p14:tracePt t="59454" x="7791450" y="3824288"/>
          <p14:tracePt t="59464" x="7705725" y="3841750"/>
          <p14:tracePt t="59471" x="7621588" y="3857625"/>
          <p14:tracePt t="59479" x="7502525" y="3908425"/>
          <p14:tracePt t="59485" x="7366000" y="3986213"/>
          <p14:tracePt t="59492" x="7196138" y="4079875"/>
          <p14:tracePt t="59501" x="6975475" y="4206875"/>
          <p14:tracePt t="59509" x="6797675" y="4325938"/>
          <p14:tracePt t="59517" x="6704013" y="4419600"/>
          <p14:tracePt t="59524" x="6600825" y="4513263"/>
          <p14:tracePt t="59533" x="6456363" y="4614863"/>
          <p14:tracePt t="59540" x="6364288" y="4708525"/>
          <p14:tracePt t="59549" x="6278563" y="4802188"/>
          <p14:tracePt t="59557" x="6219825" y="4911725"/>
          <p14:tracePt t="59564" x="6167438" y="4997450"/>
          <p14:tracePt t="59571" x="6116638" y="5091113"/>
          <p14:tracePt t="59579" x="6100763" y="5167313"/>
          <p14:tracePt t="59586" x="6083300" y="5226050"/>
          <p14:tracePt t="59594" x="6083300" y="5286375"/>
          <p14:tracePt t="59603" x="6083300" y="5337175"/>
          <p14:tracePt t="59611" x="6083300" y="5353050"/>
          <p14:tracePt t="59619" x="6083300" y="5370513"/>
          <p14:tracePt t="59626" x="6100763" y="5387975"/>
          <p14:tracePt t="59633" x="6116638" y="5395913"/>
          <p14:tracePt t="59641" x="6134100" y="5413375"/>
          <p14:tracePt t="59649" x="6142038" y="5430838"/>
          <p14:tracePt t="59657" x="6159500" y="5446713"/>
          <p14:tracePt t="59665" x="6176963" y="5464175"/>
          <p14:tracePt t="59673" x="6194425" y="5464175"/>
          <p14:tracePt t="59680" x="6194425" y="5472113"/>
          <p14:tracePt t="59689" x="6202363" y="5481638"/>
          <p14:tracePt t="59697" x="6210300" y="5481638"/>
          <p14:tracePt t="60063" x="6210300" y="5489575"/>
          <p14:tracePt t="60121" x="6219825" y="5489575"/>
          <p14:tracePt t="60149" x="6227763" y="5489575"/>
          <p14:tracePt t="60155" x="6235700" y="5489575"/>
          <p14:tracePt t="60163" x="6253163" y="5489575"/>
          <p14:tracePt t="60171" x="6270625" y="5489575"/>
          <p14:tracePt t="60421" x="6270625" y="5481638"/>
          <p14:tracePt t="60459" x="6270625" y="5472113"/>
          <p14:tracePt t="60494" x="6270625" y="5464175"/>
          <p14:tracePt t="60507" x="6270625" y="5456238"/>
          <p14:tracePt t="60515" x="6278563" y="5446713"/>
          <p14:tracePt t="60523" x="6286500" y="5430838"/>
          <p14:tracePt t="60531" x="6303963" y="5405438"/>
          <p14:tracePt t="60536" x="6311900" y="5380038"/>
          <p14:tracePt t="60545" x="6321425" y="5362575"/>
          <p14:tracePt t="60553" x="6329363" y="5337175"/>
          <p14:tracePt t="60560" x="6338888" y="5319713"/>
          <p14:tracePt t="60569" x="6354763" y="5286375"/>
          <p14:tracePt t="60576" x="6372225" y="5251450"/>
          <p14:tracePt t="60585" x="6405563" y="5200650"/>
          <p14:tracePt t="60592" x="6448425" y="5149850"/>
          <p14:tracePt t="60601" x="6465888" y="5106988"/>
          <p14:tracePt t="60606" x="6499225" y="5038725"/>
          <p14:tracePt t="60615" x="6534150" y="4987925"/>
          <p14:tracePt t="60623" x="6575425" y="4954588"/>
          <p14:tracePt t="60631" x="6626225" y="4911725"/>
          <p14:tracePt t="60639" x="6678613" y="4878388"/>
          <p14:tracePt t="60647" x="6711950" y="4852988"/>
          <p14:tracePt t="60655" x="6745288" y="4827588"/>
          <p14:tracePt t="60663" x="6770688" y="4810125"/>
          <p14:tracePt t="60671" x="6788150" y="4792663"/>
          <p14:tracePt t="60676" x="6805613" y="4775200"/>
          <p14:tracePt t="60684" x="6823075" y="4767263"/>
          <p14:tracePt t="60692" x="6831013" y="4759325"/>
          <p14:tracePt t="60700" x="6838950" y="4749800"/>
          <p14:tracePt t="60709" x="6848475" y="4749800"/>
          <p14:tracePt t="60717" x="6848475" y="4741863"/>
          <p14:tracePt t="60795" x="6856413" y="4741863"/>
          <p14:tracePt t="60803" x="6856413" y="4733925"/>
          <p14:tracePt t="60811" x="6864350" y="4733925"/>
          <p14:tracePt t="60819" x="6873875" y="4724400"/>
          <p14:tracePt t="60826" x="6873875" y="4716463"/>
          <p14:tracePt t="60846" x="6881813" y="4708525"/>
          <p14:tracePt t="60853" x="6889750" y="4708525"/>
          <p14:tracePt t="60861" x="6889750" y="4699000"/>
          <p14:tracePt t="60881" x="6899275" y="4691063"/>
          <p14:tracePt t="60888" x="6899275" y="4683125"/>
          <p14:tracePt t="60897" x="6907213" y="4683125"/>
          <p14:tracePt t="60905" x="6907213" y="4673600"/>
          <p14:tracePt t="60911" x="6915150" y="4665663"/>
          <p14:tracePt t="60919" x="6915150" y="4657725"/>
          <p14:tracePt t="60926" x="6915150" y="4648200"/>
          <p14:tracePt t="60934" x="6915150" y="4640263"/>
          <p14:tracePt t="60942" x="6924675" y="4630738"/>
          <p14:tracePt t="60951" x="6924675" y="4614863"/>
          <p14:tracePt t="60959" x="6932613" y="4597400"/>
          <p14:tracePt t="60967" x="6942138" y="4589463"/>
          <p14:tracePt t="60974" x="6950075" y="4572000"/>
          <p14:tracePt t="60981" x="6950075" y="4554538"/>
          <p14:tracePt t="60989" x="6958013" y="4521200"/>
          <p14:tracePt t="60997" x="6975475" y="4478338"/>
          <p14:tracePt t="61005" x="6983413" y="4419600"/>
          <p14:tracePt t="61013" x="7000875" y="4359275"/>
          <p14:tracePt t="61020" x="7018338" y="4300538"/>
          <p14:tracePt t="61029" x="7026275" y="4240213"/>
          <p14:tracePt t="61037" x="7034213" y="4181475"/>
          <p14:tracePt t="61046" x="7043738" y="4121150"/>
          <p14:tracePt t="61053" x="7069138" y="4052888"/>
          <p14:tracePt t="61059" x="7085013" y="4011613"/>
          <p14:tracePt t="61069" x="7094538" y="3960813"/>
          <p14:tracePt t="61074" x="7112000" y="3925888"/>
          <p14:tracePt t="61085" x="7127875" y="3892550"/>
          <p14:tracePt t="61090" x="7137400" y="3857625"/>
          <p14:tracePt t="61099" x="7153275" y="3832225"/>
          <p14:tracePt t="61106" x="7170738" y="3798888"/>
          <p14:tracePt t="61115" x="7188200" y="3763963"/>
          <p14:tracePt t="61129" x="7213600" y="3730625"/>
          <p14:tracePt t="61137" x="7213600" y="3713163"/>
          <p14:tracePt t="61146" x="7229475" y="3697288"/>
          <p14:tracePt t="61153" x="7229475" y="3687763"/>
          <p14:tracePt t="61161" x="7239000" y="3679825"/>
          <p14:tracePt t="61363" x="7239000" y="3671888"/>
          <p14:tracePt t="61605" x="7239000" y="3679825"/>
          <p14:tracePt t="61633" x="7229475" y="3679825"/>
          <p14:tracePt t="61653" x="7213600" y="3679825"/>
          <p14:tracePt t="61666" x="7196138" y="3687763"/>
          <p14:tracePt t="61675" x="7188200" y="3687763"/>
          <p14:tracePt t="61683" x="7188200" y="3697288"/>
          <p14:tracePt t="61699" x="7178675" y="3697288"/>
          <p14:tracePt t="61785" x="7178675" y="3705225"/>
          <p14:tracePt t="61851" x="7188200" y="3705225"/>
          <p14:tracePt t="61867" x="7196138" y="3705225"/>
          <p14:tracePt t="61909" x="7196138" y="3697288"/>
          <p14:tracePt t="61921" x="7204075" y="3697288"/>
          <p14:tracePt t="61933" x="7204075" y="3687763"/>
          <p14:tracePt t="62093" x="7204075" y="3697288"/>
          <p14:tracePt t="62139" x="7204075" y="3705225"/>
          <p14:tracePt t="62249" x="7204075" y="3697288"/>
          <p14:tracePt t="68409" x="7204075" y="3687763"/>
          <p14:tracePt t="68422" x="7213600" y="3687763"/>
          <p14:tracePt t="68429" x="7229475" y="3687763"/>
          <p14:tracePt t="68434" x="7256463" y="3679825"/>
          <p14:tracePt t="68443" x="7281863" y="3662363"/>
          <p14:tracePt t="68451" x="7315200" y="3654425"/>
          <p14:tracePt t="68459" x="7348538" y="3646488"/>
          <p14:tracePt t="68466" x="7366000" y="3629025"/>
          <p14:tracePt t="68475" x="7400925" y="3619500"/>
          <p14:tracePt t="68483" x="7416800" y="3603625"/>
          <p14:tracePt t="68491" x="7442200" y="3594100"/>
          <p14:tracePt t="68499" x="7451725" y="3594100"/>
          <p14:tracePt t="68507" x="7467600" y="3594100"/>
          <p14:tracePt t="68512" x="7477125" y="3594100"/>
          <p14:tracePt t="68529" x="7485063" y="3594100"/>
          <p14:tracePt t="68537" x="7510463" y="3594100"/>
          <p14:tracePt t="68544" x="7527925" y="3594100"/>
          <p14:tracePt t="68552" x="7561263" y="3603625"/>
          <p14:tracePt t="68561" x="7612063" y="3629025"/>
          <p14:tracePt t="68568" x="7654925" y="3646488"/>
          <p14:tracePt t="68577" x="7731125" y="3662363"/>
          <p14:tracePt t="68584" x="7791450" y="3687763"/>
          <p14:tracePt t="68591" x="7867650" y="3705225"/>
          <p14:tracePt t="68599" x="7961313" y="3730625"/>
          <p14:tracePt t="68607" x="8020050" y="3748088"/>
          <p14:tracePt t="68614" x="8080375" y="3756025"/>
          <p14:tracePt t="68623" x="8139113" y="3781425"/>
          <p14:tracePt t="68631" x="8199438" y="3790950"/>
          <p14:tracePt t="68638" x="8258175" y="3798888"/>
          <p14:tracePt t="68646" x="8318500" y="3806825"/>
          <p14:tracePt t="68655" x="8377238" y="3824288"/>
          <p14:tracePt t="68661" x="8453438" y="3841750"/>
          <p14:tracePt t="68669" x="8529638" y="3867150"/>
          <p14:tracePt t="68677" x="8589963" y="3883025"/>
          <p14:tracePt t="68684" x="8648700" y="3900488"/>
          <p14:tracePt t="68693" x="8699500" y="3925888"/>
          <p14:tracePt t="68700" x="8759825" y="3943350"/>
          <p14:tracePt t="68709" x="8818563" y="3960813"/>
          <p14:tracePt t="68717" x="8878888" y="3986213"/>
          <p14:tracePt t="68725" x="8937625" y="4002088"/>
          <p14:tracePt t="68732" x="8988425" y="4037013"/>
          <p14:tracePt t="68738" x="9039225" y="4052888"/>
          <p14:tracePt t="68747" x="9074150" y="4070350"/>
          <p14:tracePt t="68755" x="9099550" y="4087813"/>
          <p14:tracePt t="68763" x="9124950" y="4105275"/>
          <p14:tracePt t="68772" x="9142413" y="4121150"/>
          <p14:tracePt t="68778" x="9158288" y="4130675"/>
          <p14:tracePt t="68787" x="9175750" y="4146550"/>
          <p14:tracePt t="68794" x="9209088" y="4164013"/>
          <p14:tracePt t="68802" x="9244013" y="4181475"/>
          <p14:tracePt t="68809" x="9277350" y="4197350"/>
          <p14:tracePt t="68816" x="9345613" y="4224338"/>
          <p14:tracePt t="68825" x="9405938" y="4240213"/>
          <p14:tracePt t="68832" x="9482138" y="4265613"/>
          <p14:tracePt t="68841" x="9550400" y="4283075"/>
          <p14:tracePt t="68849" x="9626600" y="4308475"/>
          <p14:tracePt t="68857" x="9685338" y="4316413"/>
          <p14:tracePt t="68864" x="9736138" y="4333875"/>
          <p14:tracePt t="68873" x="9761538" y="4333875"/>
          <p14:tracePt t="68881" x="9779000" y="4333875"/>
          <p14:tracePt t="68887" x="9786938" y="4333875"/>
          <p14:tracePt t="68969" x="9786938" y="4316413"/>
          <p14:tracePt t="68976" x="9786938" y="4308475"/>
          <p14:tracePt t="68984" x="9786938" y="4300538"/>
          <p14:tracePt t="68993" x="9786938" y="4283075"/>
          <p14:tracePt t="69001" x="9786938" y="4265613"/>
          <p14:tracePt t="69009" x="9779000" y="4257675"/>
          <p14:tracePt t="69016" x="9771063" y="4240213"/>
          <p14:tracePt t="69025" x="9753600" y="4214813"/>
          <p14:tracePt t="69032" x="9745663" y="4197350"/>
          <p14:tracePt t="69039" x="9728200" y="4164013"/>
          <p14:tracePt t="69046" x="9710738" y="4095750"/>
          <p14:tracePt t="69055" x="9685338" y="4037013"/>
          <p14:tracePt t="69062" x="9667875" y="3976688"/>
          <p14:tracePt t="69072" x="9652000" y="3900488"/>
          <p14:tracePt t="69079" x="9634538" y="3832225"/>
          <p14:tracePt t="69087" x="9626600" y="3756025"/>
          <p14:tracePt t="69095" x="9626600" y="3697288"/>
          <p14:tracePt t="69103" x="9642475" y="3662363"/>
          <p14:tracePt t="69122" x="9677400" y="3619500"/>
          <p14:tracePt t="69125" x="9702800" y="3603625"/>
          <p14:tracePt t="69132" x="9720263" y="3594100"/>
          <p14:tracePt t="69141" x="9728200" y="3586163"/>
          <p14:tracePt t="69149" x="9745663" y="3586163"/>
          <p14:tracePt t="69157" x="9761538" y="3578225"/>
          <p14:tracePt t="69165" x="9779000" y="3578225"/>
          <p14:tracePt t="69173" x="9821863" y="3578225"/>
          <p14:tracePt t="69179" x="9872663" y="3578225"/>
          <p14:tracePt t="69188" x="9906000" y="3586163"/>
          <p14:tracePt t="69194" x="9948863" y="3594100"/>
          <p14:tracePt t="69203" x="10009188" y="3611563"/>
          <p14:tracePt t="69210" x="10059988" y="3636963"/>
          <p14:tracePt t="69219" x="10136188" y="3654425"/>
          <p14:tracePt t="69226" x="10194925" y="3679825"/>
          <p14:tracePt t="69234" x="10255250" y="3697288"/>
          <p14:tracePt t="69243" x="10313988" y="3713163"/>
          <p14:tracePt t="69250" x="10374313" y="3738563"/>
          <p14:tracePt t="69257" x="10450513" y="3756025"/>
          <p14:tracePt t="69264" x="10509250" y="3781425"/>
          <p14:tracePt t="69273" x="10577513" y="3798888"/>
          <p14:tracePt t="69281" x="10637838" y="3816350"/>
          <p14:tracePt t="69289" x="10671175" y="3841750"/>
          <p14:tracePt t="69296" x="10704513" y="3857625"/>
          <p14:tracePt t="69305" x="10721975" y="3867150"/>
          <p14:tracePt t="69312" x="10739438" y="3883025"/>
          <p14:tracePt t="69321" x="10747375" y="3900488"/>
          <p14:tracePt t="69327" x="10772775" y="3925888"/>
          <p14:tracePt t="69334" x="10798175" y="3951288"/>
          <p14:tracePt t="69343" x="10833100" y="4002088"/>
          <p14:tracePt t="69350" x="10848975" y="4037013"/>
          <p14:tracePt t="69359" x="10866438" y="4079875"/>
          <p14:tracePt t="69366" x="10901363" y="4146550"/>
          <p14:tracePt t="69375" x="10942638" y="4206875"/>
          <p14:tracePt t="69383" x="10960100" y="4283075"/>
          <p14:tracePt t="69391" x="10985500" y="4368800"/>
          <p14:tracePt t="69399" x="11002963" y="4460875"/>
          <p14:tracePt t="69405" x="11028363" y="4546600"/>
          <p14:tracePt t="69413" x="11053763" y="4630738"/>
          <p14:tracePt t="69422" x="11071225" y="4708525"/>
          <p14:tracePt t="69429" x="11079163" y="4784725"/>
          <p14:tracePt t="69438" x="11079163" y="4852988"/>
          <p14:tracePt t="69444" x="11079163" y="4937125"/>
          <p14:tracePt t="69452" x="11079163" y="5013325"/>
          <p14:tracePt t="69460" x="11071225" y="5081588"/>
          <p14:tracePt t="69468" x="11044238" y="5157788"/>
          <p14:tracePt t="69476" x="11028363" y="5235575"/>
          <p14:tracePt t="69482" x="11002963" y="5311775"/>
          <p14:tracePt t="69490" x="10977563" y="5370513"/>
          <p14:tracePt t="69498" x="10942638" y="5438775"/>
          <p14:tracePt t="69507" x="10909300" y="5481638"/>
          <p14:tracePt t="69514" x="10883900" y="5549900"/>
          <p14:tracePt t="69522" x="10848975" y="5583238"/>
          <p14:tracePt t="69530" x="10798175" y="5626100"/>
          <p14:tracePt t="69539" x="10756900" y="5651500"/>
          <p14:tracePt t="69546" x="10688638" y="5684838"/>
          <p14:tracePt t="69552" x="10637838" y="5719763"/>
          <p14:tracePt t="69560" x="10577513" y="5745163"/>
          <p14:tracePt t="69568" x="10501313" y="5778500"/>
          <p14:tracePt t="69576" x="10442575" y="5813425"/>
          <p14:tracePt t="69584" x="10364788" y="5829300"/>
          <p14:tracePt t="69592" x="10288588" y="5854700"/>
          <p14:tracePt t="69600" x="10229850" y="5872163"/>
          <p14:tracePt t="69608" x="10169525" y="5880100"/>
          <p14:tracePt t="69616" x="10110788" y="5880100"/>
          <p14:tracePt t="69624" x="10067925" y="5880100"/>
          <p14:tracePt t="69634" x="10009188" y="5880100"/>
          <p14:tracePt t="69642" x="9999663" y="5880100"/>
          <p14:tracePt t="69650" x="9983788" y="5880100"/>
          <p14:tracePt t="69660" x="9966325" y="5864225"/>
          <p14:tracePt t="69666" x="9948863" y="5838825"/>
          <p14:tracePt t="69674" x="9931400" y="5795963"/>
          <p14:tracePt t="69682" x="9915525" y="5735638"/>
          <p14:tracePt t="69691" x="9890125" y="5668963"/>
          <p14:tracePt t="69696" x="9872663" y="5608638"/>
          <p14:tracePt t="69704" x="9847263" y="5549900"/>
          <p14:tracePt t="69712" x="9821863" y="5464175"/>
          <p14:tracePt t="69720" x="9796463" y="5370513"/>
          <p14:tracePt t="69728" x="9761538" y="5286375"/>
          <p14:tracePt t="69737" x="9728200" y="5192713"/>
          <p14:tracePt t="69744" x="9710738" y="5116513"/>
          <p14:tracePt t="69752" x="9685338" y="5030788"/>
          <p14:tracePt t="69760" x="9677400" y="4946650"/>
          <p14:tracePt t="69768" x="9659938" y="4860925"/>
          <p14:tracePt t="69776" x="9659938" y="4775200"/>
          <p14:tracePt t="69782" x="9677400" y="4708525"/>
          <p14:tracePt t="69790" x="9694863" y="4640263"/>
          <p14:tracePt t="69798" x="9720263" y="4572000"/>
          <p14:tracePt t="69807" x="9736138" y="4529138"/>
          <p14:tracePt t="69814" x="9753600" y="4470400"/>
          <p14:tracePt t="69822" x="9786938" y="4427538"/>
          <p14:tracePt t="69830" x="9821863" y="4394200"/>
          <p14:tracePt t="69839" x="9855200" y="4359275"/>
          <p14:tracePt t="69846" x="9906000" y="4333875"/>
          <p14:tracePt t="69852" x="9956800" y="4316413"/>
          <p14:tracePt t="69860" x="10017125" y="4291013"/>
          <p14:tracePt t="69869" x="10050463" y="4275138"/>
          <p14:tracePt t="69876" x="10101263" y="4265613"/>
          <p14:tracePt t="69884" x="10118725" y="4265613"/>
          <p14:tracePt t="69893" x="10144125" y="4265613"/>
          <p14:tracePt t="69900" x="10161588" y="4265613"/>
          <p14:tracePt t="69909" x="10169525" y="4275138"/>
          <p14:tracePt t="69916" x="10179050" y="4283075"/>
          <p14:tracePt t="69925" x="10186988" y="4291013"/>
          <p14:tracePt t="69930" x="10194925" y="4308475"/>
          <p14:tracePt t="69939" x="10194925" y="4316413"/>
          <p14:tracePt t="69946" x="10194925" y="4333875"/>
          <p14:tracePt t="69955" x="10204450" y="4351338"/>
          <p14:tracePt t="69963" x="10204450" y="4359275"/>
          <p14:tracePt t="69971" x="10204450" y="4376738"/>
          <p14:tracePt t="69979" x="10204450" y="4384675"/>
          <p14:tracePt t="69988" x="10204450" y="4402138"/>
          <p14:tracePt t="69994" x="10186988" y="4419600"/>
          <p14:tracePt t="70000" x="10169525" y="4435475"/>
          <p14:tracePt t="70009" x="10153650" y="4452938"/>
          <p14:tracePt t="70016" x="10144125" y="4460875"/>
          <p14:tracePt t="70026" x="10118725" y="4470400"/>
          <p14:tracePt t="70033" x="10093325" y="4478338"/>
          <p14:tracePt t="70042" x="10075863" y="4478338"/>
          <p14:tracePt t="70049" x="10059988" y="4478338"/>
          <p14:tracePt t="70057" x="10042525" y="4470400"/>
          <p14:tracePt t="70064" x="10025063" y="4452938"/>
          <p14:tracePt t="70073" x="10017125" y="4435475"/>
          <p14:tracePt t="70079" x="9999663" y="4410075"/>
          <p14:tracePt t="70087" x="9983788" y="4394200"/>
          <p14:tracePt t="70094" x="9966325" y="4376738"/>
          <p14:tracePt t="70104" x="9956800" y="4351338"/>
          <p14:tracePt t="70110" x="9948863" y="4333875"/>
          <p14:tracePt t="70122" x="9940925" y="4316413"/>
          <p14:tracePt t="70127" x="9940925" y="4308475"/>
          <p14:tracePt t="70134" x="9940925" y="4291013"/>
          <p14:tracePt t="70143" x="9940925" y="4283075"/>
          <p14:tracePt t="70149" x="9940925" y="4265613"/>
          <p14:tracePt t="70157" x="9940925" y="4257675"/>
          <p14:tracePt t="70165" x="9940925" y="4249738"/>
          <p14:tracePt t="70173" x="9948863" y="4232275"/>
          <p14:tracePt t="70180" x="9956800" y="4224338"/>
          <p14:tracePt t="70196" x="9966325" y="4214813"/>
          <p14:tracePt t="70205" x="9974263" y="4206875"/>
          <p14:tracePt t="70213" x="9983788" y="4197350"/>
          <p14:tracePt t="70227" x="9983788" y="4189413"/>
          <p14:tracePt t="70235" x="9991725" y="4189413"/>
          <p14:tracePt t="70243" x="9991725" y="4181475"/>
          <p14:tracePt t="70250" x="9999663" y="4181475"/>
          <p14:tracePt t="70279" x="10009188" y="4181475"/>
          <p14:tracePt t="70349" x="10017125" y="4181475"/>
          <p14:tracePt t="70379" x="10017125" y="4189413"/>
          <p14:tracePt t="70386" x="10025063" y="4189413"/>
          <p14:tracePt t="70399" x="10025063" y="4197350"/>
          <p14:tracePt t="70407" x="10025063" y="4206875"/>
          <p14:tracePt t="70423" x="10025063" y="4214813"/>
          <p14:tracePt t="70445" x="10025063" y="4224338"/>
          <p14:tracePt t="70457" x="10025063" y="4232275"/>
          <p14:tracePt t="70472" x="10017125" y="4240213"/>
          <p14:tracePt t="70481" x="10017125" y="4249738"/>
          <p14:tracePt t="70501" x="10009188" y="4249738"/>
          <p14:tracePt t="70509" x="10009188" y="4257675"/>
          <p14:tracePt t="71509" x="10009188" y="4265613"/>
          <p14:tracePt t="71571" x="10009188" y="4275138"/>
          <p14:tracePt t="71582" x="10017125" y="4283075"/>
          <p14:tracePt t="71591" x="10025063" y="4300538"/>
          <p14:tracePt t="71599" x="10034588" y="4333875"/>
          <p14:tracePt t="71607" x="10034588" y="4376738"/>
          <p14:tracePt t="71614" x="10042525" y="4419600"/>
          <p14:tracePt t="71623" x="10050463" y="4478338"/>
          <p14:tracePt t="71630" x="10075863" y="4546600"/>
          <p14:tracePt t="71639" x="10085388" y="4605338"/>
          <p14:tracePt t="71644" x="10093325" y="4665663"/>
          <p14:tracePt t="71652" x="10101263" y="4708525"/>
          <p14:tracePt t="71661" x="10118725" y="4759325"/>
          <p14:tracePt t="71669" x="10144125" y="4818063"/>
          <p14:tracePt t="71677" x="10161588" y="4878388"/>
          <p14:tracePt t="71686" x="10179050" y="4937125"/>
          <p14:tracePt t="71693" x="10204450" y="4997450"/>
          <p14:tracePt t="71701" x="10229850" y="5064125"/>
          <p14:tracePt t="71709" x="10263188" y="5124450"/>
          <p14:tracePt t="71714" x="10306050" y="5175250"/>
          <p14:tracePt t="71723" x="10348913" y="5226050"/>
          <p14:tracePt t="71730" x="10399713" y="5268913"/>
          <p14:tracePt t="71739" x="10433050" y="5294313"/>
          <p14:tracePt t="71746" x="10493375" y="5319713"/>
          <p14:tracePt t="71755" x="10544175" y="5345113"/>
          <p14:tracePt t="71762" x="10612438" y="5380038"/>
          <p14:tracePt t="71771" x="10671175" y="5413375"/>
          <p14:tracePt t="71779" x="10704513" y="5430838"/>
          <p14:tracePt t="71787" x="10729913" y="5438775"/>
          <p14:tracePt t="71792" x="10747375" y="5446713"/>
          <p14:tracePt t="71801" x="10756900" y="5446713"/>
          <p14:tracePt t="71809" x="10764838" y="5446713"/>
          <p14:tracePt t="71832" x="10764838" y="5438775"/>
          <p14:tracePt t="71841" x="10764838" y="5405438"/>
          <p14:tracePt t="71849" x="10756900" y="5353050"/>
          <p14:tracePt t="71857" x="10729913" y="5294313"/>
          <p14:tracePt t="71865" x="10714038" y="5218113"/>
          <p14:tracePt t="71871" x="10696575" y="5132388"/>
          <p14:tracePt t="71879" x="10688638" y="5030788"/>
          <p14:tracePt t="71887" x="10688638" y="4929188"/>
          <p14:tracePt t="71894" x="10688638" y="4818063"/>
          <p14:tracePt t="71902" x="10688638" y="4708525"/>
          <p14:tracePt t="71911" x="10688638" y="4589463"/>
          <p14:tracePt t="71919" x="10663238" y="4460875"/>
          <p14:tracePt t="71926" x="10653713" y="4351338"/>
          <p14:tracePt t="71935" x="10628313" y="4206875"/>
          <p14:tracePt t="71941" x="10628313" y="4079875"/>
          <p14:tracePt t="71948" x="10628313" y="3968750"/>
          <p14:tracePt t="71957" x="10637838" y="3841750"/>
          <p14:tracePt t="71964" x="10653713" y="3713163"/>
          <p14:tracePt t="71973" x="10679113" y="3611563"/>
          <p14:tracePt t="71980" x="10704513" y="3517900"/>
          <p14:tracePt t="71989" x="10729913" y="3459163"/>
          <p14:tracePt t="71996" x="10747375" y="3433763"/>
          <p14:tracePt t="72005" x="10764838" y="3416300"/>
          <p14:tracePt t="72012" x="10782300" y="3408363"/>
          <p14:tracePt t="72019" x="10782300" y="3398838"/>
          <p14:tracePt t="72031" x="10790238" y="3398838"/>
          <p14:tracePt t="72059" x="10798175" y="3398838"/>
          <p14:tracePt t="72071" x="10807700" y="3398838"/>
          <p14:tracePt t="72079" x="10807700" y="3390900"/>
          <p14:tracePt t="72087" x="10823575" y="3390900"/>
          <p14:tracePt t="72092" x="10833100" y="3390900"/>
          <p14:tracePt t="72102" x="10833100" y="3382963"/>
          <p14:tracePt t="72108" x="10841038" y="3382963"/>
          <p14:tracePt t="72117" x="10848975" y="3382963"/>
          <p14:tracePt t="72135" x="10866438" y="3373438"/>
          <p14:tracePt t="72141" x="10883900" y="3365500"/>
          <p14:tracePt t="72149" x="10891838" y="3365500"/>
          <p14:tracePt t="72157" x="10917238" y="3365500"/>
          <p14:tracePt t="72163" x="10960100" y="3365500"/>
          <p14:tracePt t="72171" x="11002963" y="3365500"/>
          <p14:tracePt t="72179" x="11061700" y="3365500"/>
          <p14:tracePt t="72187" x="11104563" y="3365500"/>
          <p14:tracePt t="72194" x="11163300" y="3365500"/>
          <p14:tracePt t="72203" x="11223625" y="3373438"/>
          <p14:tracePt t="72211" x="11299825" y="3398838"/>
          <p14:tracePt t="72219" x="11360150" y="3416300"/>
          <p14:tracePt t="72226" x="11418888" y="3441700"/>
          <p14:tracePt t="72235" x="11477625" y="3467100"/>
          <p14:tracePt t="72241" x="11545888" y="3502025"/>
          <p14:tracePt t="72248" x="11606213" y="3535363"/>
          <p14:tracePt t="72257" x="11657013" y="3552825"/>
          <p14:tracePt t="72265" x="11715750" y="3586163"/>
          <p14:tracePt t="72273" x="11784013" y="3629025"/>
          <p14:tracePt t="72281" x="11834813" y="3679825"/>
          <p14:tracePt t="72289" x="11885613" y="3748088"/>
          <p14:tracePt t="72296" x="11953875" y="3824288"/>
          <p14:tracePt t="72305" x="12022138" y="3900488"/>
          <p14:tracePt t="72311" x="12090400" y="3994150"/>
          <p14:tracePt t="72318" x="12149138" y="4087813"/>
          <p14:tracePt t="72467" x="12098338" y="5702300"/>
          <p14:tracePt t="72475" x="12022138" y="5770563"/>
          <p14:tracePt t="72483" x="11945938" y="5813425"/>
          <p14:tracePt t="72491" x="11877675" y="5846763"/>
          <p14:tracePt t="72499" x="11809413" y="5864225"/>
          <p14:tracePt t="72507" x="11733213" y="5889625"/>
          <p14:tracePt t="72514" x="11657013" y="5915025"/>
          <p14:tracePt t="72523" x="11571288" y="5922963"/>
          <p14:tracePt t="72530" x="11469688" y="5922963"/>
          <p14:tracePt t="72540" x="11385550" y="5922963"/>
          <p14:tracePt t="72544" x="11299825" y="5922963"/>
          <p14:tracePt t="72553" x="11215688" y="5922963"/>
          <p14:tracePt t="72561" x="11112500" y="5922963"/>
          <p14:tracePt t="72569" x="11028363" y="5922963"/>
          <p14:tracePt t="72576" x="10942638" y="5922963"/>
          <p14:tracePt t="72585" x="10874375" y="5922963"/>
          <p14:tracePt t="72592" x="10798175" y="5897563"/>
          <p14:tracePt t="72602" x="10739438" y="5880100"/>
          <p14:tracePt t="72606" x="10688638" y="5821363"/>
          <p14:tracePt t="72615" x="10628313" y="5745163"/>
          <p14:tracePt t="72623" x="10585450" y="5659438"/>
          <p14:tracePt t="72631" x="10526713" y="5540375"/>
          <p14:tracePt t="72639" x="10483850" y="5380038"/>
          <p14:tracePt t="72646" x="10458450" y="5132388"/>
          <p14:tracePt t="72655" x="10425113" y="4886325"/>
          <p14:tracePt t="72662" x="10399713" y="4640263"/>
          <p14:tracePt t="72671" x="10364788" y="4394200"/>
          <p14:tracePt t="72679" x="10364788" y="4214813"/>
          <p14:tracePt t="72687" x="10364788" y="4062413"/>
          <p14:tracePt t="72692" x="10390188" y="3917950"/>
          <p14:tracePt t="72702" x="10425113" y="3816350"/>
          <p14:tracePt t="72709" x="10475913" y="3730625"/>
          <p14:tracePt t="72718" x="10534650" y="3646488"/>
          <p14:tracePt t="72725" x="10594975" y="3586163"/>
          <p14:tracePt t="72733" x="10663238" y="3517900"/>
          <p14:tracePt t="72741" x="10714038" y="3475038"/>
          <p14:tracePt t="72749" x="10772775" y="3433763"/>
          <p14:tracePt t="72756" x="10823575" y="3390900"/>
          <p14:tracePt t="72762" x="10891838" y="3348038"/>
          <p14:tracePt t="72771" x="10952163" y="3322638"/>
          <p14:tracePt t="72778" x="11018838" y="3279775"/>
          <p14:tracePt t="72787" x="11096625" y="3228975"/>
          <p14:tracePt t="72794" x="11180763" y="3186113"/>
          <p14:tracePt t="72803" x="11274425" y="3152775"/>
          <p14:tracePt t="72810" x="11350625" y="3135313"/>
          <p14:tracePt t="72818" x="11418888" y="3109913"/>
          <p14:tracePt t="72826" x="11495088" y="3101975"/>
          <p14:tracePt t="72834" x="11555413" y="3094038"/>
          <p14:tracePt t="72841" x="11596688" y="3094038"/>
          <p14:tracePt t="72849" x="11631613" y="3094038"/>
          <p14:tracePt t="72857" x="11657013" y="3094038"/>
          <p14:tracePt t="72865" x="11664950" y="3094038"/>
          <p14:tracePt t="72873" x="11682413" y="3094038"/>
          <p14:tracePt t="72880" x="11699875" y="3109913"/>
          <p14:tracePt t="72889" x="11699875" y="3119438"/>
          <p14:tracePt t="72896" x="11715750" y="3127375"/>
          <p14:tracePt t="72905" x="11725275" y="3127375"/>
          <p14:tracePt t="72911" x="11725275" y="3135313"/>
          <p14:tracePt t="72931" x="11733213" y="3144838"/>
          <p14:tracePt t="80133" x="11733213" y="3152775"/>
          <p14:tracePt t="89031" x="11733213" y="3160713"/>
          <p14:tracePt t="89043" x="11733213" y="3170238"/>
          <p14:tracePt t="99081" x="11733213" y="3160713"/>
          <p14:tracePt t="99087" x="11725275" y="3144838"/>
          <p14:tracePt t="99097" x="11707813" y="3127375"/>
          <p14:tracePt t="99103" x="11690350" y="3094038"/>
          <p14:tracePt t="99113" x="11682413" y="3025775"/>
          <p14:tracePt t="99127" x="11588750" y="2719388"/>
          <p14:tracePt t="99134" x="11512550" y="2506663"/>
          <p14:tracePt t="99144" x="11495088" y="2371725"/>
          <p14:tracePt t="99151" x="11469688" y="2227263"/>
          <p14:tracePt t="99156" x="11436350" y="2124075"/>
          <p14:tracePt t="99165" x="11410950" y="2065338"/>
          <p14:tracePt t="99172" x="11401425" y="2047875"/>
          <p14:tracePt t="99183" x="11393488" y="2039938"/>
          <p14:tracePt t="99329" x="11385550" y="2039938"/>
          <p14:tracePt t="99455" x="11376025" y="2039938"/>
          <p14:tracePt t="99461" x="11291888" y="2022475"/>
          <p14:tracePt t="99469" x="11163300" y="1989138"/>
          <p14:tracePt t="99476" x="11044238" y="1954213"/>
          <p14:tracePt t="99485" x="10960100" y="1920875"/>
          <p14:tracePt t="99493" x="10901363" y="1885950"/>
          <p14:tracePt t="99500" x="10815638" y="1844675"/>
          <p14:tracePt t="99510" x="10772775" y="1819275"/>
          <p14:tracePt t="99516" x="10747375" y="1809750"/>
          <p14:tracePt t="99526" x="10729913" y="1793875"/>
          <p14:tracePt t="99531" x="10721975" y="1784350"/>
          <p14:tracePt t="99539" x="10704513" y="1776413"/>
          <p14:tracePt t="99547" x="10688638" y="1766888"/>
          <p14:tracePt t="99554" x="10671175" y="1758950"/>
          <p14:tracePt t="99563" x="10663238" y="1758950"/>
          <p14:tracePt t="99571" x="10645775" y="1751013"/>
          <p14:tracePt t="99579" x="10602913" y="1733550"/>
          <p14:tracePt t="99586" x="10526713" y="1682750"/>
          <p14:tracePt t="99595" x="10442575" y="1614488"/>
          <p14:tracePt t="99602" x="10323513" y="1520825"/>
          <p14:tracePt t="99609" x="10194925" y="1401763"/>
          <p14:tracePt t="99616" x="9999663" y="1206500"/>
          <p14:tracePt t="99626" x="9804400" y="1019175"/>
          <p14:tracePt t="99632" x="9617075" y="866775"/>
          <p14:tracePt t="99641" x="9456738" y="696913"/>
          <p14:tracePt t="99649" x="9269413" y="544513"/>
          <p14:tracePt t="99656" x="9175750" y="441325"/>
          <p14:tracePt t="99665" x="9107488" y="357188"/>
          <p14:tracePt t="99673" x="9074150" y="331788"/>
          <p14:tracePt t="99679" x="9056688" y="314325"/>
          <p14:tracePt t="99722" x="9074150" y="306388"/>
          <p14:tracePt t="99731" x="9117013" y="306388"/>
          <p14:tracePt t="99739" x="9175750" y="280988"/>
          <p14:tracePt t="99747" x="9226550" y="280988"/>
          <p14:tracePt t="99754" x="9277350" y="280988"/>
          <p14:tracePt t="99761" x="9337675" y="280988"/>
          <p14:tracePt t="99768" x="9413875" y="306388"/>
          <p14:tracePt t="99777" x="9490075" y="331788"/>
          <p14:tracePt t="99785" x="9583738" y="400050"/>
          <p14:tracePt t="99793" x="9702800" y="492125"/>
          <p14:tracePt t="99801" x="9890125" y="671513"/>
          <p14:tracePt t="99810" x="10093325" y="884238"/>
          <p14:tracePt t="99816" x="10271125" y="1096963"/>
          <p14:tracePt t="99826" x="10425113" y="1325563"/>
          <p14:tracePt t="99831" x="10560050" y="1504950"/>
          <p14:tracePt t="99839" x="10653713" y="1674813"/>
          <p14:tracePt t="99847" x="10714038" y="1784350"/>
          <p14:tracePt t="99855" x="10747375" y="1860550"/>
          <p14:tracePt t="99863" x="10764838" y="1920875"/>
          <p14:tracePt t="99870" x="10764838" y="1938338"/>
          <p14:tracePt t="99879" x="10772775" y="1963738"/>
          <p14:tracePt t="99886" x="10772775" y="1979613"/>
          <p14:tracePt t="99895" x="10782300" y="1989138"/>
          <p14:tracePt t="99901" x="10790238" y="1997075"/>
          <p14:tracePt t="99909" x="10790238" y="2005013"/>
          <p14:tracePt t="99916" x="10790238" y="2014538"/>
          <p14:tracePt t="99926" x="10798175" y="2014538"/>
          <p14:tracePt t="99932" x="10807700" y="2022475"/>
          <p14:tracePt t="99941" x="10815638" y="2039938"/>
          <p14:tracePt t="99956" x="10823575" y="2047875"/>
          <p14:tracePt t="99964" x="10833100" y="2047875"/>
          <p14:tracePt t="99973" x="10833100" y="2055813"/>
          <p14:tracePt t="100323" x="10841038" y="2065338"/>
          <p14:tracePt t="100335" x="10848975" y="2065338"/>
          <p14:tracePt t="100342" x="10883900" y="2082800"/>
          <p14:tracePt t="100351" x="10934700" y="2098675"/>
          <p14:tracePt t="100357" x="10985500" y="2116138"/>
          <p14:tracePt t="100365" x="11044238" y="2141538"/>
          <p14:tracePt t="100373" x="11112500" y="2184400"/>
          <p14:tracePt t="100381" x="11198225" y="2243138"/>
          <p14:tracePt t="100389" x="11291888" y="2293938"/>
          <p14:tracePt t="100397" x="11385550" y="2344738"/>
          <p14:tracePt t="100404" x="11469688" y="2362200"/>
          <p14:tracePt t="100413" x="11555413" y="2387600"/>
          <p14:tracePt t="100421" x="11647488" y="2405063"/>
          <p14:tracePt t="100427" x="11758613" y="2430463"/>
          <p14:tracePt t="100434" x="11911013" y="2506663"/>
          <p14:tracePt t="100443" x="12080875" y="259238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9E024-87B0-C495-CF0F-7FFA4D3FAC34}"/>
              </a:ext>
            </a:extLst>
          </p:cNvPr>
          <p:cNvSpPr txBox="1"/>
          <p:nvPr/>
        </p:nvSpPr>
        <p:spPr>
          <a:xfrm>
            <a:off x="757989" y="5197641"/>
            <a:ext cx="10676021" cy="1477328"/>
          </a:xfrm>
          <a:prstGeom prst="rect">
            <a:avLst/>
          </a:prstGeom>
          <a:noFill/>
        </p:spPr>
        <p:txBody>
          <a:bodyPr wrap="square">
            <a:spAutoFit/>
          </a:bodyPr>
          <a:lstStyle/>
          <a:p>
            <a:r>
              <a:rPr lang="en-US" b="1" i="0" dirty="0">
                <a:solidFill>
                  <a:srgbClr val="000000"/>
                </a:solidFill>
                <a:effectLst/>
                <a:latin typeface="Helvetica Neue"/>
              </a:rPr>
              <a:t>As the distribution is right skewed and as we have seen in the box plot, there are more outliers on the right side.</a:t>
            </a:r>
          </a:p>
          <a:p>
            <a:r>
              <a:rPr lang="en-US" b="1" i="0" dirty="0">
                <a:solidFill>
                  <a:srgbClr val="000000"/>
                </a:solidFill>
                <a:effectLst/>
                <a:latin typeface="Helvetica Neue"/>
              </a:rPr>
              <a:t>From the info, we get to know that, there </a:t>
            </a:r>
            <a:r>
              <a:rPr lang="en-US" b="1" dirty="0">
                <a:solidFill>
                  <a:srgbClr val="000000"/>
                </a:solidFill>
                <a:latin typeface="Helvetica Neue"/>
              </a:rPr>
              <a:t>are m</a:t>
            </a:r>
            <a:r>
              <a:rPr lang="en-US" b="1" i="0" dirty="0">
                <a:solidFill>
                  <a:srgbClr val="000000"/>
                </a:solidFill>
                <a:effectLst/>
                <a:latin typeface="Helvetica Neue"/>
              </a:rPr>
              <a:t>any null entries in the Age column . As the 39.72% of the data is missing(Before treating outliers), We have to impute the missing values of Age without dropping them.</a:t>
            </a:r>
            <a:endParaRPr lang="en-US" dirty="0"/>
          </a:p>
        </p:txBody>
      </p:sp>
      <p:pic>
        <p:nvPicPr>
          <p:cNvPr id="6" name="Picture 5">
            <a:extLst>
              <a:ext uri="{FF2B5EF4-FFF2-40B4-BE49-F238E27FC236}">
                <a16:creationId xmlns:a16="http://schemas.microsoft.com/office/drawing/2014/main" id="{5CF77FE9-16CA-5D0A-695C-769128E9DF78}"/>
              </a:ext>
            </a:extLst>
          </p:cNvPr>
          <p:cNvPicPr>
            <a:picLocks noChangeAspect="1"/>
          </p:cNvPicPr>
          <p:nvPr/>
        </p:nvPicPr>
        <p:blipFill rotWithShape="1">
          <a:blip r:embed="rId4">
            <a:extLst>
              <a:ext uri="{28A0092B-C50C-407E-A947-70E740481C1C}">
                <a14:useLocalDpi xmlns:a14="http://schemas.microsoft.com/office/drawing/2010/main" val="0"/>
              </a:ext>
            </a:extLst>
          </a:blip>
          <a:srcRect l="11884" t="41820" r="39497" b="7993"/>
          <a:stretch/>
        </p:blipFill>
        <p:spPr>
          <a:xfrm>
            <a:off x="5791200" y="240630"/>
            <a:ext cx="5927557" cy="4796591"/>
          </a:xfrm>
          <a:prstGeom prst="rect">
            <a:avLst/>
          </a:prstGeom>
        </p:spPr>
      </p:pic>
      <p:pic>
        <p:nvPicPr>
          <p:cNvPr id="7" name="Picture 6">
            <a:extLst>
              <a:ext uri="{FF2B5EF4-FFF2-40B4-BE49-F238E27FC236}">
                <a16:creationId xmlns:a16="http://schemas.microsoft.com/office/drawing/2014/main" id="{8AFF4F27-018E-6C72-FA93-C310BE8E2C67}"/>
              </a:ext>
            </a:extLst>
          </p:cNvPr>
          <p:cNvPicPr>
            <a:picLocks noChangeAspect="1"/>
          </p:cNvPicPr>
          <p:nvPr/>
        </p:nvPicPr>
        <p:blipFill rotWithShape="1">
          <a:blip r:embed="rId5">
            <a:extLst>
              <a:ext uri="{28A0092B-C50C-407E-A947-70E740481C1C}">
                <a14:useLocalDpi xmlns:a14="http://schemas.microsoft.com/office/drawing/2010/main" val="0"/>
              </a:ext>
            </a:extLst>
          </a:blip>
          <a:srcRect l="15513" t="27058" r="40589" b="18686"/>
          <a:stretch/>
        </p:blipFill>
        <p:spPr>
          <a:xfrm>
            <a:off x="569496" y="240630"/>
            <a:ext cx="5526504" cy="4868781"/>
          </a:xfrm>
          <a:prstGeom prst="rect">
            <a:avLst/>
          </a:prstGeom>
        </p:spPr>
      </p:pic>
      <p:pic>
        <p:nvPicPr>
          <p:cNvPr id="3" name="Audio 2">
            <a:hlinkClick r:id="" action="ppaction://media"/>
            <a:extLst>
              <a:ext uri="{FF2B5EF4-FFF2-40B4-BE49-F238E27FC236}">
                <a16:creationId xmlns:a16="http://schemas.microsoft.com/office/drawing/2014/main" id="{4B085357-8DF9-7EC0-1604-6CE4D8DC83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66253555"/>
      </p:ext>
    </p:extLst>
  </p:cSld>
  <p:clrMapOvr>
    <a:masterClrMapping/>
  </p:clrMapOvr>
  <mc:AlternateContent xmlns:mc="http://schemas.openxmlformats.org/markup-compatibility/2006">
    <mc:Choice xmlns:p14="http://schemas.microsoft.com/office/powerpoint/2010/main" Requires="p14">
      <p:transition spd="slow" p14:dur="2000" advTm="30567"/>
    </mc:Choice>
    <mc:Fallback>
      <p:transition spd="slow" advTm="30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954" x="1903413" y="4691063"/>
          <p14:tracePt t="970" x="1903413" y="4683125"/>
          <p14:tracePt t="978" x="1903413" y="4673600"/>
          <p14:tracePt t="986" x="1911350" y="4673600"/>
          <p14:tracePt t="994" x="1911350" y="4665663"/>
          <p14:tracePt t="1266" x="1911350" y="4673600"/>
          <p14:tracePt t="1294" x="1903413" y="4683125"/>
          <p14:tracePt t="1302" x="1893888" y="4691063"/>
          <p14:tracePt t="1308" x="1835150" y="4708525"/>
          <p14:tracePt t="1316" x="1776413" y="4733925"/>
          <p14:tracePt t="1326" x="1716088" y="4749800"/>
          <p14:tracePt t="1332" x="1647825" y="4749800"/>
          <p14:tracePt t="1340" x="1571625" y="4759325"/>
          <p14:tracePt t="1348" x="1495425" y="4775200"/>
          <p14:tracePt t="1356" x="1435100" y="4784725"/>
          <p14:tracePt t="1364" x="1393825" y="4784725"/>
          <p14:tracePt t="1372" x="1368425" y="4784725"/>
          <p14:tracePt t="1380" x="1350963" y="4784725"/>
          <p14:tracePt t="1388" x="1333500" y="4784725"/>
          <p14:tracePt t="1397" x="1325563" y="4784725"/>
          <p14:tracePt t="1406" x="1317625" y="4784725"/>
          <p14:tracePt t="1762" x="1308100" y="4784725"/>
          <p14:tracePt t="1770" x="1300163" y="4775200"/>
          <p14:tracePt t="1776" x="1282700" y="4775200"/>
          <p14:tracePt t="1784" x="1265238" y="4767263"/>
          <p14:tracePt t="1792" x="1257300" y="4767263"/>
          <p14:tracePt t="1800" x="1249363" y="4767263"/>
          <p14:tracePt t="4170" x="1249363" y="4759325"/>
          <p14:tracePt t="4196" x="1239838" y="4759325"/>
          <p14:tracePt t="4248" x="1231900" y="4759325"/>
          <p14:tracePt t="4254" x="1223963" y="4767263"/>
          <p14:tracePt t="4262" x="1214438" y="4784725"/>
          <p14:tracePt t="4270" x="1198563" y="4792663"/>
          <p14:tracePt t="4278" x="1181100" y="4792663"/>
          <p14:tracePt t="4286" x="1173163" y="4792663"/>
          <p14:tracePt t="4295" x="1155700" y="4802188"/>
          <p14:tracePt t="4302" x="1138238" y="4802188"/>
          <p14:tracePt t="4312" x="1130300" y="4802188"/>
          <p14:tracePt t="4318" x="1120775" y="4802188"/>
          <p14:tracePt t="4326" x="1112838" y="4802188"/>
          <p14:tracePt t="4334" x="1104900" y="4802188"/>
          <p14:tracePt t="4342" x="1095375" y="4802188"/>
          <p14:tracePt t="4356" x="1087438" y="4802188"/>
          <p14:tracePt t="4676" x="1087438" y="4792663"/>
          <p14:tracePt t="4712" x="1087438" y="4784725"/>
          <p14:tracePt t="4758" x="1087438" y="4775200"/>
          <p14:tracePt t="4790" x="1087438" y="4767263"/>
          <p14:tracePt t="4852" x="1079500" y="4767263"/>
          <p14:tracePt t="5034" x="1079500" y="4775200"/>
          <p14:tracePt t="5062" x="1079500" y="4784725"/>
          <p14:tracePt t="5070" x="1087438" y="4792663"/>
          <p14:tracePt t="5078" x="1095375" y="4802188"/>
          <p14:tracePt t="5092" x="1095375" y="4810125"/>
          <p14:tracePt t="5100" x="1104900" y="4818063"/>
          <p14:tracePt t="5108" x="1112838" y="4827588"/>
          <p14:tracePt t="5116" x="1120775" y="4835525"/>
          <p14:tracePt t="5124" x="1120775" y="4843463"/>
          <p14:tracePt t="5132" x="1130300" y="4843463"/>
          <p14:tracePt t="5174" x="1138238" y="4843463"/>
          <p14:tracePt t="5190" x="1138238" y="4852988"/>
          <p14:tracePt t="5200" x="1155700" y="4868863"/>
          <p14:tracePt t="5206" x="1163638" y="4878388"/>
          <p14:tracePt t="5214" x="1173163" y="4886325"/>
          <p14:tracePt t="5240" x="1181100" y="4886325"/>
          <p14:tracePt t="5362" x="1189038" y="4886325"/>
          <p14:tracePt t="5400" x="1214438" y="4886325"/>
          <p14:tracePt t="5408" x="1239838" y="4886325"/>
          <p14:tracePt t="5416" x="1282700" y="4886325"/>
          <p14:tracePt t="5424" x="1343025" y="4894263"/>
          <p14:tracePt t="5432" x="1393825" y="4894263"/>
          <p14:tracePt t="5440" x="1452563" y="4903788"/>
          <p14:tracePt t="5448" x="1538288" y="4903788"/>
          <p14:tracePt t="5456" x="1639888" y="4911725"/>
          <p14:tracePt t="5464" x="1733550" y="4937125"/>
          <p14:tracePt t="5470" x="1860550" y="4946650"/>
          <p14:tracePt t="5478" x="1971675" y="4946650"/>
          <p14:tracePt t="5486" x="2073275" y="4954588"/>
          <p14:tracePt t="5496" x="2174875" y="4979988"/>
          <p14:tracePt t="5502" x="2286000" y="4979988"/>
          <p14:tracePt t="5510" x="2352675" y="4987925"/>
          <p14:tracePt t="5518" x="2413000" y="4987925"/>
          <p14:tracePt t="5526" x="2471738" y="4997450"/>
          <p14:tracePt t="5534" x="2506663" y="4997450"/>
          <p14:tracePt t="5543" x="2532063" y="4997450"/>
          <p14:tracePt t="5550" x="2540000" y="5005388"/>
          <p14:tracePt t="5556" x="2557463" y="5005388"/>
          <p14:tracePt t="5564" x="2574925" y="5013325"/>
          <p14:tracePt t="5572" x="2582863" y="5013325"/>
          <p14:tracePt t="5582" x="2600325" y="5022850"/>
          <p14:tracePt t="5588" x="2616200" y="5022850"/>
          <p14:tracePt t="5608" x="2625725" y="5022850"/>
          <p14:tracePt t="5650" x="2633663" y="5022850"/>
          <p14:tracePt t="5666" x="2651125" y="5022850"/>
          <p14:tracePt t="5674" x="2693988" y="5030788"/>
          <p14:tracePt t="5682" x="2744788" y="5038725"/>
          <p14:tracePt t="5688" x="2828925" y="5064125"/>
          <p14:tracePt t="5696" x="2905125" y="5081588"/>
          <p14:tracePt t="5704" x="2982913" y="5106988"/>
          <p14:tracePt t="5712" x="3049588" y="5124450"/>
          <p14:tracePt t="5720" x="3143250" y="5132388"/>
          <p14:tracePt t="5728" x="3203575" y="5149850"/>
          <p14:tracePt t="5738" x="3262313" y="5167313"/>
          <p14:tracePt t="5745" x="3287713" y="5175250"/>
          <p14:tracePt t="5752" x="3297238" y="5175250"/>
          <p14:tracePt t="5759" x="3305175" y="5183188"/>
          <p14:tracePt t="5770" x="3313113" y="5183188"/>
          <p14:tracePt t="5996" x="3297238" y="5183188"/>
          <p14:tracePt t="6004" x="3262313" y="5183188"/>
          <p14:tracePt t="6012" x="3219450" y="5183188"/>
          <p14:tracePt t="6020" x="3160713" y="5183188"/>
          <p14:tracePt t="6028" x="3100388" y="5167313"/>
          <p14:tracePt t="6036" x="3041650" y="5157788"/>
          <p14:tracePt t="6044" x="2982913" y="5141913"/>
          <p14:tracePt t="6052" x="2940050" y="5124450"/>
          <p14:tracePt t="6060" x="2889250" y="5099050"/>
          <p14:tracePt t="6066" x="2863850" y="5081588"/>
          <p14:tracePt t="6074" x="2838450" y="5073650"/>
          <p14:tracePt t="6082" x="2820988" y="5056188"/>
          <p14:tracePt t="6090" x="2803525" y="5038725"/>
          <p14:tracePt t="6098" x="2778125" y="5022850"/>
          <p14:tracePt t="6106" x="2760663" y="5005388"/>
          <p14:tracePt t="6114" x="2727325" y="4987925"/>
          <p14:tracePt t="6122" x="2676525" y="4946650"/>
          <p14:tracePt t="6130" x="2582863" y="4878388"/>
          <p14:tracePt t="6136" x="2481263" y="4810125"/>
          <p14:tracePt t="6144" x="2387600" y="4724400"/>
          <p14:tracePt t="6152" x="2286000" y="4657725"/>
          <p14:tracePt t="6160" x="2166938" y="4589463"/>
          <p14:tracePt t="6168" x="2030413" y="4513263"/>
          <p14:tracePt t="6176" x="1911350" y="4445000"/>
          <p14:tracePt t="6184" x="1817688" y="4394200"/>
          <p14:tracePt t="6192" x="1724025" y="4341813"/>
          <p14:tracePt t="6200" x="1647825" y="4300538"/>
          <p14:tracePt t="6209" x="1589088" y="4265613"/>
          <p14:tracePt t="6214" x="1571625" y="4249738"/>
          <p14:tracePt t="6222" x="1554163" y="4240213"/>
          <p14:tracePt t="6332" x="1554163" y="4249738"/>
          <p14:tracePt t="6340" x="1554163" y="4257675"/>
          <p14:tracePt t="6348" x="1563688" y="4275138"/>
          <p14:tracePt t="6356" x="1571625" y="4291013"/>
          <p14:tracePt t="6364" x="1571625" y="4300538"/>
          <p14:tracePt t="6370" x="1571625" y="4316413"/>
          <p14:tracePt t="6378" x="1579563" y="4325938"/>
          <p14:tracePt t="6386" x="1579563" y="4333875"/>
          <p14:tracePt t="6394" x="1579563" y="4351338"/>
          <p14:tracePt t="6402" x="1579563" y="4359275"/>
          <p14:tracePt t="6410" x="1579563" y="4376738"/>
          <p14:tracePt t="6418" x="1579563" y="4402138"/>
          <p14:tracePt t="6426" x="1571625" y="4419600"/>
          <p14:tracePt t="6434" x="1563688" y="4445000"/>
          <p14:tracePt t="6440" x="1563688" y="4470400"/>
          <p14:tracePt t="6448" x="1554163" y="4478338"/>
          <p14:tracePt t="6456" x="1546225" y="4495800"/>
          <p14:tracePt t="6464" x="1538288" y="4513263"/>
          <p14:tracePt t="6472" x="1538288" y="4521200"/>
          <p14:tracePt t="6664" x="1538288" y="4529138"/>
          <p14:tracePt t="6714" x="1528763" y="4529138"/>
          <p14:tracePt t="6830" x="1520825" y="4513263"/>
          <p14:tracePt t="6838" x="1520825" y="4495800"/>
          <p14:tracePt t="6846" x="1512888" y="4486275"/>
          <p14:tracePt t="6854" x="1512888" y="4478338"/>
          <p14:tracePt t="6862" x="1512888" y="4470400"/>
          <p14:tracePt t="6870" x="1503363" y="4470400"/>
          <p14:tracePt t="6888" x="1495425" y="4470400"/>
          <p14:tracePt t="6925" x="1487488" y="4470400"/>
          <p14:tracePt t="6956" x="1487488" y="4478338"/>
          <p14:tracePt t="6970" x="1477963" y="4486275"/>
          <p14:tracePt t="6978" x="1462088" y="4503738"/>
          <p14:tracePt t="6986" x="1435100" y="4538663"/>
          <p14:tracePt t="6994" x="1393825" y="4597400"/>
          <p14:tracePt t="7002" x="1343025" y="4640263"/>
          <p14:tracePt t="7010" x="1300163" y="4657725"/>
          <p14:tracePt t="7018" x="1265238" y="4683125"/>
          <p14:tracePt t="7027" x="1223963" y="4699000"/>
          <p14:tracePt t="7032" x="1206500" y="4699000"/>
          <p14:tracePt t="7040" x="1189038" y="4699000"/>
          <p14:tracePt t="7048" x="1181100" y="4699000"/>
          <p14:tracePt t="7064" x="1181100" y="4691063"/>
          <p14:tracePt t="7072" x="1181100" y="4683125"/>
          <p14:tracePt t="7080" x="1173163" y="4665663"/>
          <p14:tracePt t="7088" x="1163638" y="4648200"/>
          <p14:tracePt t="7096" x="1163638" y="4640263"/>
          <p14:tracePt t="7104" x="1155700" y="4630738"/>
          <p14:tracePt t="7112" x="1155700" y="4622800"/>
          <p14:tracePt t="7126" x="1155700" y="4614863"/>
          <p14:tracePt t="7138" x="1155700" y="4605338"/>
          <p14:tracePt t="7146" x="1173163" y="4597400"/>
          <p14:tracePt t="7154" x="1181100" y="4589463"/>
          <p14:tracePt t="7162" x="1206500" y="4589463"/>
          <p14:tracePt t="7170" x="1239838" y="4579938"/>
          <p14:tracePt t="7178" x="1300163" y="4564063"/>
          <p14:tracePt t="7184" x="1368425" y="4564063"/>
          <p14:tracePt t="7192" x="1470025" y="4554538"/>
          <p14:tracePt t="7200" x="1614488" y="4554538"/>
          <p14:tracePt t="7208" x="1809750" y="4564063"/>
          <p14:tracePt t="7216" x="1987550" y="4572000"/>
          <p14:tracePt t="7225" x="2293938" y="4622800"/>
          <p14:tracePt t="7232" x="2625725" y="4657725"/>
          <p14:tracePt t="7240" x="2930525" y="4691063"/>
          <p14:tracePt t="7248" x="3322638" y="4749800"/>
          <p14:tracePt t="7256" x="3738563" y="4802188"/>
          <p14:tracePt t="7262" x="4154488" y="4886325"/>
          <p14:tracePt t="7270" x="4587875" y="4997450"/>
          <p14:tracePt t="7278" x="4868863" y="5048250"/>
          <p14:tracePt t="7286" x="5122863" y="5116513"/>
          <p14:tracePt t="7294" x="5318125" y="5141913"/>
          <p14:tracePt t="7302" x="5454650" y="5167313"/>
          <p14:tracePt t="7310" x="5548313" y="5175250"/>
          <p14:tracePt t="7318" x="5599113" y="5175250"/>
          <p14:tracePt t="7327" x="5624513" y="5175250"/>
          <p14:tracePt t="7334" x="5641975" y="5175250"/>
          <p14:tracePt t="7380" x="5641975" y="5149850"/>
          <p14:tracePt t="7388" x="5649913" y="5116513"/>
          <p14:tracePt t="7396" x="5675313" y="5030788"/>
          <p14:tracePt t="7404" x="5708650" y="4929188"/>
          <p14:tracePt t="7410" x="5768975" y="4827588"/>
          <p14:tracePt t="7418" x="5837238" y="4716463"/>
          <p14:tracePt t="7426" x="5905500" y="4622800"/>
          <p14:tracePt t="7434" x="5964238" y="4546600"/>
          <p14:tracePt t="7442" x="6032500" y="4470400"/>
          <p14:tracePt t="7450" x="6100763" y="4376738"/>
          <p14:tracePt t="7458" x="6134100" y="4275138"/>
          <p14:tracePt t="7466" x="6159500" y="4171950"/>
          <p14:tracePt t="7475" x="6176963" y="4027488"/>
          <p14:tracePt t="7482" x="6176963" y="3816350"/>
          <p14:tracePt t="7488" x="6176963" y="3552825"/>
          <p14:tracePt t="7496" x="6167438" y="3203575"/>
          <p14:tracePt t="7504" x="6134100" y="2762250"/>
          <p14:tracePt t="7512" x="6134100" y="2354263"/>
          <p14:tracePt t="7520" x="6116638" y="1979613"/>
          <p14:tracePt t="7528" x="6083300" y="1649413"/>
          <p14:tracePt t="7536" x="6032500" y="1343025"/>
          <p14:tracePt t="7544" x="5997575" y="1096963"/>
          <p14:tracePt t="7552" x="5938838" y="866775"/>
          <p14:tracePt t="7558" x="5913438" y="722313"/>
          <p14:tracePt t="7566" x="5888038" y="620713"/>
          <p14:tracePt t="7574" x="5870575" y="544513"/>
          <p14:tracePt t="7582" x="5845175" y="484188"/>
          <p14:tracePt t="7591" x="5827713" y="425450"/>
          <p14:tracePt t="7598" x="5811838" y="365125"/>
          <p14:tracePt t="7606" x="5786438" y="306388"/>
          <p14:tracePt t="7614" x="5776913" y="271463"/>
          <p14:tracePt t="7622" x="5776913" y="255588"/>
          <p14:tracePt t="7628" x="5776913" y="238125"/>
          <p14:tracePt t="7636" x="5768975" y="230188"/>
          <p14:tracePt t="7644" x="5768975" y="212725"/>
          <p14:tracePt t="7652" x="5768975" y="203200"/>
          <p14:tracePt t="7660" x="5768975" y="195263"/>
          <p14:tracePt t="7668" x="5768975" y="177800"/>
          <p14:tracePt t="7684" x="5761038" y="161925"/>
          <p14:tracePt t="7692" x="5761038" y="144463"/>
          <p14:tracePt t="7700" x="5751513" y="144463"/>
          <p14:tracePt t="7706" x="5743575" y="127000"/>
          <p14:tracePt t="7714" x="5735638" y="111125"/>
          <p14:tracePt t="7730" x="5718175" y="101600"/>
          <p14:tracePt t="7738" x="5700713" y="93663"/>
          <p14:tracePt t="7746" x="5683250" y="85725"/>
          <p14:tracePt t="7754" x="5649913" y="85725"/>
          <p14:tracePt t="7762" x="5616575" y="85725"/>
          <p14:tracePt t="7770" x="5565775" y="85725"/>
          <p14:tracePt t="7776" x="5480050" y="85725"/>
          <p14:tracePt t="7784" x="5353050" y="111125"/>
          <p14:tracePt t="7792" x="5191125" y="136525"/>
          <p14:tracePt t="7800" x="4953000" y="152400"/>
          <p14:tracePt t="7808" x="4681538" y="187325"/>
          <p14:tracePt t="7816" x="4349750" y="203200"/>
          <p14:tracePt t="7825" x="3967163" y="238125"/>
          <p14:tracePt t="7832" x="3533775" y="238125"/>
          <p14:tracePt t="7841" x="3127375" y="230188"/>
          <p14:tracePt t="7848" x="2719388" y="212725"/>
          <p14:tracePt t="7854" x="2319338" y="212725"/>
          <p14:tracePt t="7862" x="1936750" y="220663"/>
          <p14:tracePt t="7870" x="1673225" y="220663"/>
          <p14:tracePt t="7890" x="1350963" y="203200"/>
          <p14:tracePt t="7894" x="1249363" y="177800"/>
          <p14:tracePt t="7902" x="1163638" y="169863"/>
          <p14:tracePt t="7910" x="1104900" y="161925"/>
          <p14:tracePt t="7918" x="1054100" y="152400"/>
          <p14:tracePt t="7924" x="1019175" y="144463"/>
          <p14:tracePt t="7932" x="1003300" y="136525"/>
          <p14:tracePt t="7941" x="985838" y="136525"/>
          <p14:tracePt t="7948" x="968375" y="127000"/>
          <p14:tracePt t="8080" x="968375" y="136525"/>
          <p14:tracePt t="8088" x="968375" y="161925"/>
          <p14:tracePt t="8096" x="968375" y="212725"/>
          <p14:tracePt t="8104" x="976313" y="288925"/>
          <p14:tracePt t="8112" x="976313" y="347663"/>
          <p14:tracePt t="8120" x="993775" y="407988"/>
          <p14:tracePt t="8128" x="993775" y="492125"/>
          <p14:tracePt t="8136" x="1003300" y="603250"/>
          <p14:tracePt t="8144" x="1011238" y="747713"/>
          <p14:tracePt t="8152" x="1011238" y="900113"/>
          <p14:tracePt t="8158" x="1028700" y="1054100"/>
          <p14:tracePt t="8166" x="1028700" y="1223963"/>
          <p14:tracePt t="8174" x="1028700" y="1401763"/>
          <p14:tracePt t="8182" x="1028700" y="1581150"/>
          <p14:tracePt t="8191" x="1019175" y="1733550"/>
          <p14:tracePt t="8198" x="1011238" y="1870075"/>
          <p14:tracePt t="8208" x="1003300" y="2005013"/>
          <p14:tracePt t="8214" x="985838" y="2090738"/>
          <p14:tracePt t="8222" x="985838" y="2159000"/>
          <p14:tracePt t="8228" x="976313" y="2235200"/>
          <p14:tracePt t="8236" x="976313" y="2293938"/>
          <p14:tracePt t="8245" x="976313" y="2379663"/>
          <p14:tracePt t="8252" x="976313" y="2463800"/>
          <p14:tracePt t="8260" x="993775" y="2549525"/>
          <p14:tracePt t="8268" x="1011238" y="2633663"/>
          <p14:tracePt t="8276" x="1036638" y="2711450"/>
          <p14:tracePt t="8284" x="1054100" y="2770188"/>
          <p14:tracePt t="8292" x="1062038" y="2830513"/>
          <p14:tracePt t="8298" x="1069975" y="2881313"/>
          <p14:tracePt t="8307" x="1095375" y="2940050"/>
          <p14:tracePt t="8314" x="1095375" y="2982913"/>
          <p14:tracePt t="8322" x="1095375" y="3008313"/>
          <p14:tracePt t="8330" x="1104900" y="3051175"/>
          <p14:tracePt t="8338" x="1104900" y="3094038"/>
          <p14:tracePt t="8346" x="1104900" y="3135313"/>
          <p14:tracePt t="8354" x="1112838" y="3195638"/>
          <p14:tracePt t="8362" x="1112838" y="3254375"/>
          <p14:tracePt t="8370" x="1112838" y="3314700"/>
          <p14:tracePt t="8376" x="1112838" y="3373438"/>
          <p14:tracePt t="8384" x="1112838" y="3424238"/>
          <p14:tracePt t="8392" x="1112838" y="3467100"/>
          <p14:tracePt t="8400" x="1112838" y="3502025"/>
          <p14:tracePt t="8408" x="1112838" y="3527425"/>
          <p14:tracePt t="8416" x="1112838" y="3552825"/>
          <p14:tracePt t="8424" x="1112838" y="3560763"/>
          <p14:tracePt t="8432" x="1112838" y="3578225"/>
          <p14:tracePt t="8441" x="1112838" y="3594100"/>
          <p14:tracePt t="8448" x="1120775" y="3603625"/>
          <p14:tracePt t="8454" x="1130300" y="3629025"/>
          <p14:tracePt t="8462" x="1138238" y="3671888"/>
          <p14:tracePt t="8470" x="1147763" y="3722688"/>
          <p14:tracePt t="8478" x="1163638" y="3781425"/>
          <p14:tracePt t="8486" x="1189038" y="3841750"/>
          <p14:tracePt t="8494" x="1198563" y="3883025"/>
          <p14:tracePt t="8502" x="1214438" y="3951288"/>
          <p14:tracePt t="8510" x="1231900" y="3960813"/>
          <p14:tracePt t="8518" x="1249363" y="3976688"/>
          <p14:tracePt t="8524" x="1257300" y="3994150"/>
          <p14:tracePt t="8532" x="1274763" y="4002088"/>
          <p14:tracePt t="8540" x="1290638" y="4019550"/>
          <p14:tracePt t="8548" x="1308100" y="4019550"/>
          <p14:tracePt t="8557" x="1317625" y="4027488"/>
          <p14:tracePt t="8564" x="1350963" y="4037013"/>
          <p14:tracePt t="8572" x="1384300" y="4052888"/>
          <p14:tracePt t="8580" x="1444625" y="4070350"/>
          <p14:tracePt t="8588" x="1538288" y="4087813"/>
          <p14:tracePt t="8594" x="1622425" y="4113213"/>
          <p14:tracePt t="8602" x="1749425" y="4130675"/>
          <p14:tracePt t="8610" x="1878013" y="4156075"/>
          <p14:tracePt t="8618" x="2030413" y="4224338"/>
          <p14:tracePt t="8626" x="2268538" y="4316413"/>
          <p14:tracePt t="8634" x="2540000" y="4419600"/>
          <p14:tracePt t="8642" x="2803525" y="4521200"/>
          <p14:tracePt t="8650" x="3100388" y="4605338"/>
          <p14:tracePt t="8658" x="3363913" y="4699000"/>
          <p14:tracePt t="8666" x="3627438" y="4784725"/>
          <p14:tracePt t="8672" x="3900488" y="4818063"/>
          <p14:tracePt t="8680" x="4179888" y="4868863"/>
          <p14:tracePt t="8688" x="4425950" y="4894263"/>
          <p14:tracePt t="8696" x="4656138" y="4962525"/>
          <p14:tracePt t="8704" x="4800600" y="4997450"/>
          <p14:tracePt t="8712" x="4945063" y="5022850"/>
          <p14:tracePt t="8720" x="5046663" y="5038725"/>
          <p14:tracePt t="8728" x="5132388" y="5064125"/>
          <p14:tracePt t="8736" x="5191125" y="5081588"/>
          <p14:tracePt t="8742" x="5241925" y="5091113"/>
          <p14:tracePt t="8750" x="5259388" y="5091113"/>
          <p14:tracePt t="8758" x="5267325" y="5091113"/>
          <p14:tracePt t="8820" x="5276850" y="5091113"/>
          <p14:tracePt t="8828" x="5276850" y="5081588"/>
          <p14:tracePt t="8836" x="5276850" y="5073650"/>
          <p14:tracePt t="8844" x="5276850" y="5064125"/>
          <p14:tracePt t="8852" x="5284788" y="5048250"/>
          <p14:tracePt t="8860" x="5292725" y="5005388"/>
          <p14:tracePt t="8868" x="5292725" y="4937125"/>
          <p14:tracePt t="8876" x="5292725" y="4818063"/>
          <p14:tracePt t="8884" x="5310188" y="4665663"/>
          <p14:tracePt t="8890" x="5353050" y="4445000"/>
          <p14:tracePt t="8908" x="5421313" y="3730625"/>
          <p14:tracePt t="8914" x="5454650" y="3373438"/>
          <p14:tracePt t="8924" x="5454650" y="2990850"/>
          <p14:tracePt t="8930" x="5454650" y="2651125"/>
          <p14:tracePt t="8938" x="5454650" y="2362200"/>
          <p14:tracePt t="8946" x="5472113" y="2116138"/>
          <p14:tracePt t="8954" x="5487988" y="1911350"/>
          <p14:tracePt t="8962" x="5497513" y="1751013"/>
          <p14:tracePt t="8968" x="5497513" y="1614488"/>
          <p14:tracePt t="8976" x="5505450" y="1487488"/>
          <p14:tracePt t="8984" x="5530850" y="1393825"/>
          <p14:tracePt t="8992" x="5548313" y="1325563"/>
          <p14:tracePt t="9000" x="5565775" y="1266825"/>
          <p14:tracePt t="9008" x="5573713" y="1231900"/>
          <p14:tracePt t="9016" x="5573713" y="1198563"/>
          <p14:tracePt t="9025" x="5573713" y="1181100"/>
          <p14:tracePt t="9032" x="5573713" y="1173163"/>
          <p14:tracePt t="9038" x="5573713" y="1163638"/>
          <p14:tracePt t="9046" x="5573713" y="1155700"/>
          <p14:tracePt t="9116" x="5530850" y="1173163"/>
          <p14:tracePt t="9124" x="5454650" y="1198563"/>
          <p14:tracePt t="9132" x="5335588" y="1241425"/>
          <p14:tracePt t="9139" x="5165725" y="1308100"/>
          <p14:tracePt t="9148" x="4927600" y="1401763"/>
          <p14:tracePt t="9156" x="4605338" y="1512888"/>
          <p14:tracePt t="9164" x="4230688" y="1606550"/>
          <p14:tracePt t="9173" x="3687763" y="1725613"/>
          <p14:tracePt t="9180" x="3135313" y="1793875"/>
          <p14:tracePt t="9188" x="2582863" y="1835150"/>
          <p14:tracePt t="9194" x="2022475" y="1870075"/>
          <p14:tracePt t="9202" x="1589088" y="1870075"/>
          <p14:tracePt t="9210" x="1231900" y="1844675"/>
          <p14:tracePt t="9218" x="960438" y="1809750"/>
          <p14:tracePt t="9226" x="823913" y="1809750"/>
          <p14:tracePt t="9234" x="747713" y="1801813"/>
          <p14:tracePt t="9242" x="739775" y="1801813"/>
          <p14:tracePt t="9262" x="747713" y="1801813"/>
          <p14:tracePt t="9268" x="755650" y="1801813"/>
          <p14:tracePt t="9276" x="781050" y="1801813"/>
          <p14:tracePt t="9284" x="806450" y="1801813"/>
          <p14:tracePt t="9292" x="823913" y="1801813"/>
          <p14:tracePt t="9300" x="841375" y="1809750"/>
          <p14:tracePt t="9308" x="874713" y="1827213"/>
          <p14:tracePt t="9316" x="917575" y="1870075"/>
          <p14:tracePt t="9325" x="968375" y="1928813"/>
          <p14:tracePt t="9332" x="1036638" y="1997075"/>
          <p14:tracePt t="9338" x="1104900" y="2065338"/>
          <p14:tracePt t="9346" x="1181100" y="2159000"/>
          <p14:tracePt t="9354" x="1249363" y="2227263"/>
          <p14:tracePt t="9362" x="1317625" y="2303463"/>
          <p14:tracePt t="9370" x="1384300" y="2397125"/>
          <p14:tracePt t="9378" x="1452563" y="2489200"/>
          <p14:tracePt t="9386" x="1512888" y="2574925"/>
          <p14:tracePt t="9394" x="1554163" y="2668588"/>
          <p14:tracePt t="9402" x="1589088" y="2752725"/>
          <p14:tracePt t="9410" x="1614488" y="2871788"/>
          <p14:tracePt t="9416" x="1622425" y="2974975"/>
          <p14:tracePt t="9424" x="1631950" y="3076575"/>
          <p14:tracePt t="9432" x="1647825" y="3203575"/>
          <p14:tracePt t="9442" x="1647825" y="3330575"/>
          <p14:tracePt t="9448" x="1647825" y="3467100"/>
          <p14:tracePt t="9456" x="1639888" y="3646488"/>
          <p14:tracePt t="9464" x="1631950" y="3824288"/>
          <p14:tracePt t="9473" x="1614488" y="3968750"/>
          <p14:tracePt t="9480" x="1597025" y="4095750"/>
          <p14:tracePt t="9488" x="1597025" y="4224338"/>
          <p14:tracePt t="9494" x="1579563" y="4308475"/>
          <p14:tracePt t="9502" x="1563688" y="4452938"/>
          <p14:tracePt t="9510" x="1538288" y="4630738"/>
          <p14:tracePt t="9518" x="1512888" y="4792663"/>
          <p14:tracePt t="9526" x="1477963" y="4987925"/>
          <p14:tracePt t="9534" x="1452563" y="5200650"/>
          <p14:tracePt t="9542" x="1427163" y="5370513"/>
          <p14:tracePt t="9550" x="1419225" y="5507038"/>
          <p14:tracePt t="9558" x="1427163" y="5626100"/>
          <p14:tracePt t="9564" x="1444625" y="5694363"/>
          <p14:tracePt t="9573" x="1462088" y="5735638"/>
          <p14:tracePt t="9580" x="1470025" y="5745163"/>
          <p14:tracePt t="9596" x="1477963" y="5745163"/>
          <p14:tracePt t="9604" x="1477963" y="5727700"/>
          <p14:tracePt t="9612" x="1487488" y="5710238"/>
          <p14:tracePt t="9620" x="1487488" y="5702300"/>
          <p14:tracePt t="9628" x="1495425" y="5676900"/>
          <p14:tracePt t="9634" x="1495425" y="5659438"/>
          <p14:tracePt t="9642" x="1503363" y="5641975"/>
          <p14:tracePt t="9650" x="1512888" y="5626100"/>
          <p14:tracePt t="9658" x="1512888" y="5608638"/>
          <p14:tracePt t="9674" x="1512888" y="5591175"/>
          <p14:tracePt t="9682" x="1512888" y="5575300"/>
          <p14:tracePt t="9690" x="1512888" y="5557838"/>
          <p14:tracePt t="9698" x="1503363" y="5524500"/>
          <p14:tracePt t="9706" x="1487488" y="5464175"/>
          <p14:tracePt t="9712" x="1477963" y="5387975"/>
          <p14:tracePt t="9720" x="1470025" y="5302250"/>
          <p14:tracePt t="9728" x="1462088" y="5192713"/>
          <p14:tracePt t="9737" x="1462088" y="5064125"/>
          <p14:tracePt t="9744" x="1462088" y="4946650"/>
          <p14:tracePt t="9752" x="1462088" y="4860925"/>
          <p14:tracePt t="9760" x="1470025" y="4792663"/>
          <p14:tracePt t="9768" x="1477963" y="4716463"/>
          <p14:tracePt t="9776" x="1477963" y="4673600"/>
          <p14:tracePt t="9782" x="1477963" y="4657725"/>
          <p14:tracePt t="9790" x="1477963" y="4648200"/>
          <p14:tracePt t="9798" x="1477963" y="4630738"/>
          <p14:tracePt t="9806" x="1477963" y="4622800"/>
          <p14:tracePt t="9814" x="1477963" y="4614863"/>
          <p14:tracePt t="9823" x="1477963" y="4605338"/>
          <p14:tracePt t="9830" x="1477963" y="4597400"/>
          <p14:tracePt t="9884" x="1477963" y="4589463"/>
          <p14:tracePt t="9912" x="1477963" y="4579938"/>
          <p14:tracePt t="10072" x="1487488" y="4579938"/>
          <p14:tracePt t="10080" x="1495425" y="4572000"/>
          <p14:tracePt t="10102" x="1503363" y="4572000"/>
          <p14:tracePt t="10156" x="1512888" y="4572000"/>
          <p14:tracePt t="10204" x="1512888" y="4579938"/>
          <p14:tracePt t="10216" x="1512888" y="4589463"/>
          <p14:tracePt t="10270" x="1512888" y="4597400"/>
          <p14:tracePt t="10282" x="1503363" y="4597400"/>
          <p14:tracePt t="10524" x="1503363" y="4605338"/>
          <p14:tracePt t="10530" x="1495425" y="4614863"/>
          <p14:tracePt t="10546" x="1487488" y="4614863"/>
          <p14:tracePt t="10556" x="1487488" y="4622800"/>
          <p14:tracePt t="10570" x="1487488" y="4630738"/>
          <p14:tracePt t="10578" x="1477963" y="4630738"/>
          <p14:tracePt t="10586" x="1477963" y="4640263"/>
          <p14:tracePt t="10594" x="1470025" y="4648200"/>
          <p14:tracePt t="10612" x="1470025" y="4657725"/>
          <p14:tracePt t="10676" x="1470025" y="4648200"/>
          <p14:tracePt t="10690" x="1470025" y="4640263"/>
          <p14:tracePt t="10698" x="1477963" y="4640263"/>
          <p14:tracePt t="10706" x="1477963" y="4630738"/>
          <p14:tracePt t="10714" x="1487488" y="4630738"/>
          <p14:tracePt t="10722" x="1495425" y="4622800"/>
          <p14:tracePt t="10750" x="1503363" y="4614863"/>
          <p14:tracePt t="10760" x="1512888" y="4605338"/>
          <p14:tracePt t="10768" x="1520825" y="4597400"/>
          <p14:tracePt t="10788" x="1520825" y="4589463"/>
          <p14:tracePt t="10796" x="1528763" y="4579938"/>
          <p14:tracePt t="10805" x="1538288" y="4579938"/>
          <p14:tracePt t="10812" x="1538288" y="4572000"/>
          <p14:tracePt t="10820" x="1538288" y="4564063"/>
          <p14:tracePt t="10826" x="1538288" y="4554538"/>
          <p14:tracePt t="10842" x="1546225" y="4554538"/>
          <p14:tracePt t="10850" x="1546225" y="4546600"/>
          <p14:tracePt t="10858" x="1546225" y="4538663"/>
          <p14:tracePt t="10964" x="1554163" y="4529138"/>
          <p14:tracePt t="10972" x="1563688" y="4513263"/>
          <p14:tracePt t="10990" x="1563688" y="4495800"/>
          <p14:tracePt t="10998" x="1563688" y="4486275"/>
          <p14:tracePt t="11018" x="1571625" y="4486275"/>
          <p14:tracePt t="11026" x="1571625" y="4478338"/>
          <p14:tracePt t="11038" x="1571625" y="4470400"/>
          <p14:tracePt t="11068" x="1571625" y="4460875"/>
          <p14:tracePt t="11112" x="1579563" y="4460875"/>
          <p14:tracePt t="11256" x="1579563" y="4452938"/>
          <p14:tracePt t="11318" x="1589088" y="4452938"/>
          <p14:tracePt t="11342" x="1589088" y="4445000"/>
          <p14:tracePt t="11376" x="1597025" y="4445000"/>
          <p14:tracePt t="11404" x="1606550" y="4445000"/>
          <p14:tracePt t="11424" x="1657350" y="4445000"/>
          <p14:tracePt t="11430" x="1741488" y="4445000"/>
          <p14:tracePt t="11438" x="1835150" y="4445000"/>
          <p14:tracePt t="11446" x="1954213" y="4452938"/>
          <p14:tracePt t="11455" x="2106613" y="4452938"/>
          <p14:tracePt t="11462" x="2251075" y="4452938"/>
          <p14:tracePt t="11471" x="2370138" y="4452938"/>
          <p14:tracePt t="11478" x="2463800" y="4452938"/>
          <p14:tracePt t="11486" x="2514600" y="4452938"/>
          <p14:tracePt t="11494" x="2557463" y="4452938"/>
          <p14:tracePt t="11502" x="2574925" y="4452938"/>
          <p14:tracePt t="11684" x="2582863" y="4470400"/>
          <p14:tracePt t="11692" x="2590800" y="4478338"/>
          <p14:tracePt t="11700" x="2600325" y="4486275"/>
          <p14:tracePt t="11708" x="2616200" y="4495800"/>
          <p14:tracePt t="11716" x="2633663" y="4503738"/>
          <p14:tracePt t="11724" x="2641600" y="4513263"/>
          <p14:tracePt t="11730" x="2659063" y="4521200"/>
          <p14:tracePt t="11738" x="2676525" y="4521200"/>
          <p14:tracePt t="11746" x="2684463" y="4521200"/>
          <p14:tracePt t="11754" x="2701925" y="4521200"/>
          <p14:tracePt t="11762" x="2709863" y="4521200"/>
          <p14:tracePt t="11771" x="2744788" y="4521200"/>
          <p14:tracePt t="11778" x="2786063" y="4521200"/>
          <p14:tracePt t="11788" x="2846388" y="4521200"/>
          <p14:tracePt t="11794" x="2905125" y="4513263"/>
          <p14:tracePt t="11802" x="2965450" y="4513263"/>
          <p14:tracePt t="11808" x="3024188" y="4513263"/>
          <p14:tracePt t="11816" x="3084513" y="4513263"/>
          <p14:tracePt t="11824" x="3135313" y="4513263"/>
          <p14:tracePt t="11832" x="3194050" y="4513263"/>
          <p14:tracePt t="11840" x="3236913" y="4513263"/>
          <p14:tracePt t="11848" x="3262313" y="4513263"/>
          <p14:tracePt t="11872" x="3262313" y="4503738"/>
          <p14:tracePt t="11887" x="3244850" y="4495800"/>
          <p14:tracePt t="11894" x="3228975" y="4486275"/>
          <p14:tracePt t="11902" x="3211513" y="4470400"/>
          <p14:tracePt t="11910" x="3194050" y="4470400"/>
          <p14:tracePt t="11918" x="3178175" y="4452938"/>
          <p14:tracePt t="11926" x="3152775" y="4445000"/>
          <p14:tracePt t="11934" x="3117850" y="4435475"/>
          <p14:tracePt t="11942" x="3059113" y="4427538"/>
          <p14:tracePt t="11950" x="2998788" y="4427538"/>
          <p14:tracePt t="11956" x="2940050" y="4410075"/>
          <p14:tracePt t="11964" x="2879725" y="4394200"/>
          <p14:tracePt t="11972" x="2803525" y="4376738"/>
          <p14:tracePt t="11980" x="2735263" y="4351338"/>
          <p14:tracePt t="11989" x="2668588" y="4333875"/>
          <p14:tracePt t="11996" x="2608263" y="4300538"/>
          <p14:tracePt t="12004" x="2557463" y="4265613"/>
          <p14:tracePt t="12012" x="2532063" y="4257675"/>
          <p14:tracePt t="12020" x="2524125" y="4240213"/>
          <p14:tracePt t="12026" x="2506663" y="4224338"/>
          <p14:tracePt t="12034" x="2506663" y="4206875"/>
          <p14:tracePt t="12042" x="2497138" y="4197350"/>
          <p14:tracePt t="12050" x="2489200" y="4171950"/>
          <p14:tracePt t="12058" x="2481263" y="4138613"/>
          <p14:tracePt t="12066" x="2471738" y="4105275"/>
          <p14:tracePt t="12074" x="2463800" y="4079875"/>
          <p14:tracePt t="12082" x="2463800" y="4052888"/>
          <p14:tracePt t="12090" x="2455863" y="4027488"/>
          <p14:tracePt t="12096" x="2455863" y="4002088"/>
          <p14:tracePt t="12104" x="2455863" y="3986213"/>
          <p14:tracePt t="12112" x="2455863" y="3968750"/>
          <p14:tracePt t="12121" x="2455863" y="3943350"/>
          <p14:tracePt t="12128" x="2455863" y="3935413"/>
          <p14:tracePt t="12137" x="2455863" y="3917950"/>
          <p14:tracePt t="12144" x="2455863" y="3908425"/>
          <p14:tracePt t="12152" x="2455863" y="3892550"/>
          <p14:tracePt t="12160" x="2455863" y="3883025"/>
          <p14:tracePt t="12252" x="2455863" y="3892550"/>
          <p14:tracePt t="12268" x="2455863" y="3908425"/>
          <p14:tracePt t="12276" x="2463800" y="3925888"/>
          <p14:tracePt t="12284" x="2471738" y="3951288"/>
          <p14:tracePt t="12292" x="2481263" y="3968750"/>
          <p14:tracePt t="12300" x="2489200" y="4011613"/>
          <p14:tracePt t="12308" x="2497138" y="4062413"/>
          <p14:tracePt t="12316" x="2514600" y="4105275"/>
          <p14:tracePt t="12324" x="2540000" y="4171950"/>
          <p14:tracePt t="12330" x="2565400" y="4232275"/>
          <p14:tracePt t="12338" x="2590800" y="4283075"/>
          <p14:tracePt t="12346" x="2608263" y="4325938"/>
          <p14:tracePt t="12354" x="2633663" y="4376738"/>
          <p14:tracePt t="12362" x="2668588" y="4419600"/>
          <p14:tracePt t="12370" x="2676525" y="4427538"/>
          <p14:tracePt t="12378" x="2701925" y="4445000"/>
          <p14:tracePt t="12387" x="2719388" y="4452938"/>
          <p14:tracePt t="12394" x="2735263" y="4452938"/>
          <p14:tracePt t="12408" x="2752725" y="4452938"/>
          <p14:tracePt t="12502" x="2744788" y="4445000"/>
          <p14:tracePt t="12510" x="2719388" y="4427538"/>
          <p14:tracePt t="12518" x="2701925" y="4410075"/>
          <p14:tracePt t="12526" x="2641600" y="4394200"/>
          <p14:tracePt t="12534" x="2574925" y="4351338"/>
          <p14:tracePt t="12542" x="2497138" y="4291013"/>
          <p14:tracePt t="12548" x="2438400" y="4240213"/>
          <p14:tracePt t="12556" x="2370138" y="4171950"/>
          <p14:tracePt t="12564" x="2301875" y="4079875"/>
          <p14:tracePt t="12572" x="2235200" y="3994150"/>
          <p14:tracePt t="12580" x="2157413" y="3883025"/>
          <p14:tracePt t="12588" x="2090738" y="3748088"/>
          <p14:tracePt t="12596" x="2012950" y="3611563"/>
          <p14:tracePt t="12605" x="1946275" y="3459163"/>
          <p14:tracePt t="12612" x="1911350" y="3340100"/>
          <p14:tracePt t="12618" x="1885950" y="3211513"/>
          <p14:tracePt t="12626" x="1868488" y="3119438"/>
          <p14:tracePt t="12634" x="1852613" y="3033713"/>
          <p14:tracePt t="12642" x="1843088" y="2949575"/>
          <p14:tracePt t="12650" x="1843088" y="2863850"/>
          <p14:tracePt t="12658" x="1843088" y="2778125"/>
          <p14:tracePt t="12666" x="1860550" y="2693988"/>
          <p14:tracePt t="12674" x="1860550" y="2592388"/>
          <p14:tracePt t="12682" x="1852613" y="2473325"/>
          <p14:tracePt t="12690" x="1835150" y="2344738"/>
          <p14:tracePt t="12696" x="1809750" y="2209800"/>
          <p14:tracePt t="12704" x="1784350" y="2065338"/>
          <p14:tracePt t="12712" x="1758950" y="1903413"/>
          <p14:tracePt t="12720" x="1733550" y="1758950"/>
          <p14:tracePt t="12728" x="1716088" y="1631950"/>
          <p14:tracePt t="12736" x="1690688" y="1504950"/>
          <p14:tracePt t="12744" x="1682750" y="1401763"/>
          <p14:tracePt t="12753" x="1657350" y="1317625"/>
          <p14:tracePt t="12760" x="1631950" y="1223963"/>
          <p14:tracePt t="12766" x="1622425" y="1163638"/>
          <p14:tracePt t="12774" x="1614488" y="1104900"/>
          <p14:tracePt t="12782" x="1606550" y="1096963"/>
          <p14:tracePt t="12790" x="1606550" y="1079500"/>
          <p14:tracePt t="12798" x="1606550" y="1069975"/>
          <p14:tracePt t="12806" x="1606550" y="1062038"/>
          <p14:tracePt t="12814" x="1597025" y="1054100"/>
          <p14:tracePt t="12822" x="1597025" y="1044575"/>
          <p14:tracePt t="12830" x="1597025" y="1036638"/>
          <p14:tracePt t="12838" x="1597025" y="1028700"/>
          <p14:tracePt t="12844" x="1597025" y="1019175"/>
          <p14:tracePt t="12880" x="1589088" y="1019175"/>
          <p14:tracePt t="12888" x="1579563" y="1019175"/>
          <p14:tracePt t="12896" x="1571625" y="1019175"/>
          <p14:tracePt t="12903" x="1554163" y="1028700"/>
          <p14:tracePt t="12912" x="1538288" y="1044575"/>
          <p14:tracePt t="12918" x="1520825" y="1062038"/>
          <p14:tracePt t="12926" x="1503363" y="1087438"/>
          <p14:tracePt t="12934" x="1487488" y="1138238"/>
          <p14:tracePt t="12942" x="1470025" y="1216025"/>
          <p14:tracePt t="12950" x="1444625" y="1317625"/>
          <p14:tracePt t="12958" x="1419225" y="1427163"/>
          <p14:tracePt t="12966" x="1401763" y="1571625"/>
          <p14:tracePt t="12974" x="1368425" y="1793875"/>
          <p14:tracePt t="12982" x="1368425" y="2082800"/>
          <p14:tracePt t="12988" x="1350963" y="2379663"/>
          <p14:tracePt t="12996" x="1317625" y="2711450"/>
          <p14:tracePt t="13004" x="1282700" y="3008313"/>
          <p14:tracePt t="13012" x="1265238" y="3330575"/>
          <p14:tracePt t="13020" x="1265238" y="3594100"/>
          <p14:tracePt t="13028" x="1265238" y="3857625"/>
          <p14:tracePt t="13036" x="1274763" y="4156075"/>
          <p14:tracePt t="13044" x="1308100" y="4341813"/>
          <p14:tracePt t="13053" x="1325563" y="4486275"/>
          <p14:tracePt t="13060" x="1350963" y="4614863"/>
          <p14:tracePt t="13066" x="1376363" y="4699000"/>
          <p14:tracePt t="13074" x="1393825" y="4792663"/>
          <p14:tracePt t="13082" x="1419225" y="4878388"/>
          <p14:tracePt t="13090" x="1427163" y="4937125"/>
          <p14:tracePt t="13100" x="1427163" y="4997450"/>
          <p14:tracePt t="13106" x="1427163" y="5038725"/>
          <p14:tracePt t="13114" x="1427163" y="5073650"/>
          <p14:tracePt t="13122" x="1427163" y="5081588"/>
          <p14:tracePt t="13130" x="1427163" y="5091113"/>
          <p14:tracePt t="13156" x="1427163" y="5081588"/>
          <p14:tracePt t="13164" x="1427163" y="5038725"/>
          <p14:tracePt t="13172" x="1427163" y="4962525"/>
          <p14:tracePt t="13180" x="1427163" y="4852988"/>
          <p14:tracePt t="13188" x="1435100" y="4708525"/>
          <p14:tracePt t="13196" x="1435100" y="4554538"/>
          <p14:tracePt t="13204" x="1462088" y="4333875"/>
          <p14:tracePt t="13212" x="1528763" y="4079875"/>
          <p14:tracePt t="13220" x="1631950" y="3781425"/>
          <p14:tracePt t="13226" x="1716088" y="3492500"/>
          <p14:tracePt t="13234" x="1792288" y="3228975"/>
          <p14:tracePt t="13242" x="1893888" y="2965450"/>
          <p14:tracePt t="13250" x="2012950" y="2693988"/>
          <p14:tracePt t="13258" x="2116138" y="2422525"/>
          <p14:tracePt t="13266" x="2200275" y="2235200"/>
          <p14:tracePt t="13274" x="2251075" y="2082800"/>
          <p14:tracePt t="13282" x="2286000" y="1954213"/>
          <p14:tracePt t="13288" x="2319338" y="1860550"/>
          <p14:tracePt t="13296" x="2344738" y="1801813"/>
          <p14:tracePt t="13304" x="2370138" y="1784350"/>
          <p14:tracePt t="13312" x="2379663" y="1784350"/>
          <p14:tracePt t="13320" x="2387600" y="1784350"/>
          <p14:tracePt t="13328" x="2395538" y="1784350"/>
          <p14:tracePt t="13344" x="2413000" y="1801813"/>
          <p14:tracePt t="13353" x="2430463" y="1835150"/>
          <p14:tracePt t="13358" x="2463800" y="1885950"/>
          <p14:tracePt t="13366" x="2489200" y="1946275"/>
          <p14:tracePt t="13374" x="2549525" y="2039938"/>
          <p14:tracePt t="13382" x="2608263" y="2159000"/>
          <p14:tracePt t="13390" x="2668588" y="2260600"/>
          <p14:tracePt t="13398" x="2744788" y="2397125"/>
          <p14:tracePt t="13406" x="2786063" y="2549525"/>
          <p14:tracePt t="13414" x="2828925" y="2686050"/>
          <p14:tracePt t="13422" x="2846388" y="2830513"/>
          <p14:tracePt t="13430" x="2863850" y="2974975"/>
          <p14:tracePt t="13436" x="2871788" y="3101975"/>
          <p14:tracePt t="13444" x="2889250" y="3211513"/>
          <p14:tracePt t="13452" x="2905125" y="3330575"/>
          <p14:tracePt t="13460" x="2922588" y="3433763"/>
          <p14:tracePt t="13469" x="2940050" y="3517900"/>
          <p14:tracePt t="13476" x="2965450" y="3619500"/>
          <p14:tracePt t="13484" x="2982913" y="3705225"/>
          <p14:tracePt t="13492" x="3008313" y="3798888"/>
          <p14:tracePt t="13500" x="3033713" y="3867150"/>
          <p14:tracePt t="13506" x="3049588" y="3943350"/>
          <p14:tracePt t="13514" x="3084513" y="4011613"/>
          <p14:tracePt t="13522" x="3100388" y="4052888"/>
          <p14:tracePt t="13530" x="3117850" y="4087813"/>
          <p14:tracePt t="13538" x="3135313" y="4130675"/>
          <p14:tracePt t="13546" x="3152775" y="4146550"/>
          <p14:tracePt t="13554" x="3168650" y="4181475"/>
          <p14:tracePt t="13562" x="3194050" y="4197350"/>
          <p14:tracePt t="13570" x="3211513" y="4224338"/>
          <p14:tracePt t="13578" x="3219450" y="4240213"/>
          <p14:tracePt t="13585" x="3244850" y="4257675"/>
          <p14:tracePt t="13592" x="3262313" y="4265613"/>
          <p14:tracePt t="13600" x="3279775" y="4275138"/>
          <p14:tracePt t="13608" x="3297238" y="4283075"/>
          <p14:tracePt t="13616" x="3313113" y="4283075"/>
          <p14:tracePt t="13624" x="3338513" y="4283075"/>
          <p14:tracePt t="13632" x="3348038" y="4283075"/>
          <p14:tracePt t="13640" x="3363913" y="4275138"/>
          <p14:tracePt t="13648" x="3381375" y="4275138"/>
          <p14:tracePt t="13654" x="3406775" y="4257675"/>
          <p14:tracePt t="13662" x="3441700" y="4249738"/>
          <p14:tracePt t="13670" x="3475038" y="4232275"/>
          <p14:tracePt t="13678" x="3533775" y="4206875"/>
          <p14:tracePt t="13686" x="3594100" y="4189413"/>
          <p14:tracePt t="13694" x="3652838" y="4171950"/>
          <p14:tracePt t="13702" x="3713163" y="4146550"/>
          <p14:tracePt t="13710" x="3789363" y="4130675"/>
          <p14:tracePt t="13719" x="3883025" y="4095750"/>
          <p14:tracePt t="13726" x="3967163" y="4070350"/>
          <p14:tracePt t="13732" x="4052888" y="4062413"/>
          <p14:tracePt t="13740" x="4129088" y="4052888"/>
          <p14:tracePt t="13748" x="4187825" y="4052888"/>
          <p14:tracePt t="13756" x="4222750" y="4052888"/>
          <p14:tracePt t="13764" x="4230688" y="4052888"/>
          <p14:tracePt t="13772" x="4248150" y="4062413"/>
          <p14:tracePt t="13780" x="4256088" y="4070350"/>
          <p14:tracePt t="13788" x="4256088" y="4079875"/>
          <p14:tracePt t="13806" x="4256088" y="4087813"/>
          <p14:tracePt t="13814" x="4265613" y="4095750"/>
          <p14:tracePt t="13822" x="4273550" y="4105275"/>
          <p14:tracePt t="13830" x="4291013" y="4121150"/>
          <p14:tracePt t="13838" x="4298950" y="4138613"/>
          <p14:tracePt t="13846" x="4316413" y="4164013"/>
          <p14:tracePt t="13854" x="4332288" y="4189413"/>
          <p14:tracePt t="13862" x="4349750" y="4224338"/>
          <p14:tracePt t="13870" x="4367213" y="4257675"/>
          <p14:tracePt t="13876" x="4384675" y="4291013"/>
          <p14:tracePt t="13885" x="4410075" y="4316413"/>
          <p14:tracePt t="13892" x="4435475" y="4333875"/>
          <p14:tracePt t="13900" x="4460875" y="4341813"/>
          <p14:tracePt t="13908" x="4476750" y="4351338"/>
          <p14:tracePt t="13916" x="4486275" y="4368800"/>
          <p14:tracePt t="13924" x="4494213" y="4368800"/>
          <p14:tracePt t="13932" x="4503738" y="4368800"/>
          <p14:tracePt t="13970" x="4511675" y="4368800"/>
          <p14:tracePt t="13978" x="4519613" y="4368800"/>
          <p14:tracePt t="13986" x="4529138" y="4368800"/>
          <p14:tracePt t="13994" x="4537075" y="4359275"/>
          <p14:tracePt t="14002" x="4554538" y="4351338"/>
          <p14:tracePt t="14010" x="4562475" y="4351338"/>
          <p14:tracePt t="14019" x="4579938" y="4333875"/>
          <p14:tracePt t="14024" x="4595813" y="4325938"/>
          <p14:tracePt t="14032" x="4613275" y="4325938"/>
          <p14:tracePt t="14040" x="4621213" y="4316413"/>
          <p14:tracePt t="14048" x="4646613" y="4316413"/>
          <p14:tracePt t="14056" x="4664075" y="4308475"/>
          <p14:tracePt t="14064" x="4673600" y="4308475"/>
          <p14:tracePt t="14072" x="4681538" y="4308475"/>
          <p14:tracePt t="14080" x="4689475" y="4308475"/>
          <p14:tracePt t="14204" x="4689475" y="4316413"/>
          <p14:tracePt t="14442" x="4689475" y="4325938"/>
          <p14:tracePt t="14722" x="4699000" y="4333875"/>
          <p14:tracePt t="14730" x="4706938" y="4341813"/>
          <p14:tracePt t="14746" x="4714875" y="4351338"/>
          <p14:tracePt t="14762" x="4724400" y="4368800"/>
          <p14:tracePt t="14767" x="4740275" y="4384675"/>
          <p14:tracePt t="14776" x="4765675" y="4402138"/>
          <p14:tracePt t="14784" x="4800600" y="4445000"/>
          <p14:tracePt t="14792" x="4851400" y="4470400"/>
          <p14:tracePt t="14801" x="4894263" y="4521200"/>
          <p14:tracePt t="14808" x="4927600" y="4554538"/>
          <p14:tracePt t="14816" x="4945063" y="4579938"/>
          <p14:tracePt t="14824" x="4962525" y="4589463"/>
          <p14:tracePt t="14832" x="4987925" y="4605338"/>
          <p14:tracePt t="14838" x="4995863" y="4622800"/>
          <p14:tracePt t="14846" x="5013325" y="4640263"/>
          <p14:tracePt t="14854" x="5046663" y="4648200"/>
          <p14:tracePt t="14862" x="5106988" y="4665663"/>
          <p14:tracePt t="14870" x="5183188" y="4691063"/>
          <p14:tracePt t="14878" x="5241925" y="4708525"/>
          <p14:tracePt t="14886" x="5318125" y="4716463"/>
          <p14:tracePt t="14894" x="5378450" y="4724400"/>
          <p14:tracePt t="14901" x="5429250" y="4749800"/>
          <p14:tracePt t="14910" x="5487988" y="4767263"/>
          <p14:tracePt t="14916" x="5505450" y="4775200"/>
          <p14:tracePt t="14924" x="5522913" y="4784725"/>
          <p14:tracePt t="14932" x="5538788" y="4792663"/>
          <p14:tracePt t="14940" x="5548313" y="4792663"/>
          <p14:tracePt t="14960" x="5565775" y="4792663"/>
          <p14:tracePt t="14968" x="5573713" y="4792663"/>
          <p14:tracePt t="14976" x="5599113" y="4792663"/>
          <p14:tracePt t="14984" x="5641975" y="4802188"/>
          <p14:tracePt t="14990" x="5718175" y="4802188"/>
          <p14:tracePt t="14998" x="5802313" y="4810125"/>
          <p14:tracePt t="15006" x="5905500" y="4818063"/>
          <p14:tracePt t="15014" x="6015038" y="4843463"/>
          <p14:tracePt t="15022" x="6134100" y="4868863"/>
          <p14:tracePt t="15030" x="6245225" y="4878388"/>
          <p14:tracePt t="15038" x="6389688" y="4886325"/>
          <p14:tracePt t="15046" x="6516688" y="4903788"/>
          <p14:tracePt t="15054" x="6653213" y="4903788"/>
          <p14:tracePt t="15060" x="6797675" y="4903788"/>
          <p14:tracePt t="15068" x="6942138" y="4894263"/>
          <p14:tracePt t="15076" x="7077075" y="4886325"/>
          <p14:tracePt t="15085" x="7221538" y="4860925"/>
          <p14:tracePt t="15092" x="7366000" y="4852988"/>
          <p14:tracePt t="15101" x="7493000" y="4827588"/>
          <p14:tracePt t="15108" x="7578725" y="4792663"/>
          <p14:tracePt t="15116" x="7654925" y="4759325"/>
          <p14:tracePt t="15124" x="7705725" y="4724400"/>
          <p14:tracePt t="15132" x="7748588" y="4691063"/>
          <p14:tracePt t="15138" x="7773988" y="4640263"/>
          <p14:tracePt t="15146" x="7791450" y="4579938"/>
          <p14:tracePt t="15154" x="7807325" y="4513263"/>
          <p14:tracePt t="15162" x="7807325" y="4394200"/>
          <p14:tracePt t="15170" x="7816850" y="4257675"/>
          <p14:tracePt t="15178" x="7832725" y="4062413"/>
          <p14:tracePt t="15186" x="7842250" y="3816350"/>
          <p14:tracePt t="15194" x="7859713" y="3578225"/>
          <p14:tracePt t="15202" x="7850188" y="3365500"/>
          <p14:tracePt t="15210" x="7842250" y="3228975"/>
          <p14:tracePt t="15216" x="7816850" y="3084513"/>
          <p14:tracePt t="15224" x="7799388" y="2965450"/>
          <p14:tracePt t="15232" x="7773988" y="2855913"/>
          <p14:tracePt t="15240" x="7748588" y="2752725"/>
          <p14:tracePt t="15248" x="7740650" y="2668588"/>
          <p14:tracePt t="15256" x="7731125" y="2617788"/>
          <p14:tracePt t="15264" x="7731125" y="2592388"/>
          <p14:tracePt t="15272" x="7731125" y="2574925"/>
          <p14:tracePt t="15280" x="7740650" y="2566988"/>
          <p14:tracePt t="15294" x="7748588" y="2566988"/>
          <p14:tracePt t="15302" x="7756525" y="2566988"/>
          <p14:tracePt t="15318" x="7766050" y="2566988"/>
          <p14:tracePt t="15326" x="7773988" y="2566988"/>
          <p14:tracePt t="15334" x="7781925" y="2566988"/>
          <p14:tracePt t="15342" x="7799388" y="2566988"/>
          <p14:tracePt t="15351" x="7816850" y="2574925"/>
          <p14:tracePt t="15358" x="7832725" y="2582863"/>
          <p14:tracePt t="15364" x="7867650" y="2592388"/>
          <p14:tracePt t="15372" x="7900988" y="2600325"/>
          <p14:tracePt t="15380" x="7926388" y="2600325"/>
          <p14:tracePt t="15388" x="7951788" y="2600325"/>
          <p14:tracePt t="15396" x="7969250" y="2600325"/>
          <p14:tracePt t="15404" x="7986713" y="2582863"/>
          <p14:tracePt t="15412" x="8004175" y="2566988"/>
          <p14:tracePt t="15420" x="8020050" y="2549525"/>
          <p14:tracePt t="15428" x="8037513" y="2524125"/>
          <p14:tracePt t="15434" x="8070850" y="2489200"/>
          <p14:tracePt t="15442" x="8096250" y="2455863"/>
          <p14:tracePt t="15450" x="8139113" y="2405063"/>
          <p14:tracePt t="15458" x="8164513" y="2387600"/>
          <p14:tracePt t="15467" x="8181975" y="2371725"/>
          <p14:tracePt t="15474" x="8199438" y="2362200"/>
          <p14:tracePt t="15482" x="8215313" y="2362200"/>
          <p14:tracePt t="15490" x="8224838" y="2354263"/>
          <p14:tracePt t="15498" x="8232775" y="2354263"/>
          <p14:tracePt t="15508" x="8240713" y="2354263"/>
          <p14:tracePt t="15532" x="8250238" y="2354263"/>
          <p14:tracePt t="15548" x="8266113" y="2362200"/>
          <p14:tracePt t="15556" x="8283575" y="2379663"/>
          <p14:tracePt t="15564" x="8301038" y="2387600"/>
          <p14:tracePt t="15572" x="8326438" y="2413000"/>
          <p14:tracePt t="15578" x="8377238" y="2447925"/>
          <p14:tracePt t="15586" x="8428038" y="2473325"/>
          <p14:tracePt t="15594" x="8462963" y="2506663"/>
          <p14:tracePt t="15602" x="8478838" y="2516188"/>
          <p14:tracePt t="15610" x="8496300" y="2532063"/>
          <p14:tracePt t="15619" x="8496300" y="2541588"/>
          <p14:tracePt t="15626" x="8504238" y="2549525"/>
          <p14:tracePt t="15708" x="8496300" y="2549525"/>
          <p14:tracePt t="15717" x="8496300" y="2557463"/>
          <p14:tracePt t="15724" x="8488363" y="2557463"/>
          <p14:tracePt t="15738" x="8488363" y="2566988"/>
          <p14:tracePt t="15746" x="8478838" y="2566988"/>
          <p14:tracePt t="15782" x="8470900" y="2566988"/>
          <p14:tracePt t="15794" x="8470900" y="2557463"/>
          <p14:tracePt t="15800" x="8470900" y="2549525"/>
          <p14:tracePt t="15808" x="8470900" y="2541588"/>
          <p14:tracePt t="15817" x="8470900" y="2532063"/>
          <p14:tracePt t="15824" x="8470900" y="2524125"/>
          <p14:tracePt t="15832" x="8470900" y="2516188"/>
          <p14:tracePt t="15840" x="8462963" y="2506663"/>
          <p14:tracePt t="15848" x="8462963" y="2489200"/>
          <p14:tracePt t="15856" x="8462963" y="2481263"/>
          <p14:tracePt t="15872" x="8462963" y="2473325"/>
          <p14:tracePt t="15878" x="8470900" y="2463800"/>
          <p14:tracePt t="15900" x="8496300" y="2455863"/>
          <p14:tracePt t="15902" x="8513763" y="2455863"/>
          <p14:tracePt t="15910" x="8529638" y="2455863"/>
          <p14:tracePt t="15918" x="8547100" y="2447925"/>
          <p14:tracePt t="15926" x="8572500" y="2447925"/>
          <p14:tracePt t="15934" x="8589963" y="2447925"/>
          <p14:tracePt t="15942" x="8597900" y="2447925"/>
          <p14:tracePt t="15950" x="8623300" y="2447925"/>
          <p14:tracePt t="15956" x="8632825" y="2447925"/>
          <p14:tracePt t="15964" x="8666163" y="2447925"/>
          <p14:tracePt t="15972" x="8709025" y="2447925"/>
          <p14:tracePt t="15980" x="8767763" y="2447925"/>
          <p14:tracePt t="15988" x="8828088" y="2447925"/>
          <p14:tracePt t="15996" x="8912225" y="2447925"/>
          <p14:tracePt t="16004" x="9023350" y="2455863"/>
          <p14:tracePt t="16012" x="9142413" y="2463800"/>
          <p14:tracePt t="16020" x="9251950" y="2473325"/>
          <p14:tracePt t="16026" x="9396413" y="2473325"/>
          <p14:tracePt t="16034" x="9550400" y="2489200"/>
          <p14:tracePt t="16042" x="9677400" y="2489200"/>
          <p14:tracePt t="16050" x="9812338" y="2481263"/>
          <p14:tracePt t="16058" x="9931400" y="2481263"/>
          <p14:tracePt t="16067" x="10017125" y="2473325"/>
          <p14:tracePt t="16074" x="10101263" y="2463800"/>
          <p14:tracePt t="16082" x="10186988" y="2463800"/>
          <p14:tracePt t="16090" x="10263188" y="2463800"/>
          <p14:tracePt t="16096" x="10313988" y="2463800"/>
          <p14:tracePt t="16104" x="10364788" y="2463800"/>
          <p14:tracePt t="16112" x="10399713" y="2473325"/>
          <p14:tracePt t="16120" x="10415588" y="2481263"/>
          <p14:tracePt t="16128" x="10433050" y="2481263"/>
          <p14:tracePt t="16136" x="10450513" y="2489200"/>
          <p14:tracePt t="16144" x="10458450" y="2489200"/>
          <p14:tracePt t="16152" x="10483850" y="2498725"/>
          <p14:tracePt t="16160" x="10509250" y="2506663"/>
          <p14:tracePt t="16168" x="10534650" y="2516188"/>
          <p14:tracePt t="16174" x="10585450" y="2524125"/>
          <p14:tracePt t="16183" x="10645775" y="2532063"/>
          <p14:tracePt t="16190" x="10704513" y="2549525"/>
          <p14:tracePt t="16198" x="10764838" y="2557463"/>
          <p14:tracePt t="16206" x="10823575" y="2557463"/>
          <p14:tracePt t="16214" x="10883900" y="2566988"/>
          <p14:tracePt t="16222" x="10942638" y="2566988"/>
          <p14:tracePt t="16230" x="10993438" y="2566988"/>
          <p14:tracePt t="16238" x="11053763" y="2566988"/>
          <p14:tracePt t="16246" x="11087100" y="2566988"/>
          <p14:tracePt t="16252" x="11104563" y="2566988"/>
          <p14:tracePt t="16260" x="11112500" y="2566988"/>
          <p14:tracePt t="16386" x="11112500" y="2574925"/>
          <p14:tracePt t="16404" x="11112500" y="2592388"/>
          <p14:tracePt t="16412" x="11112500" y="2608263"/>
          <p14:tracePt t="16420" x="11104563" y="2617788"/>
          <p14:tracePt t="16428" x="11087100" y="2633663"/>
          <p14:tracePt t="16436" x="11079163" y="2660650"/>
          <p14:tracePt t="16444" x="11071225" y="2686050"/>
          <p14:tracePt t="16452" x="11061700" y="2701925"/>
          <p14:tracePt t="16460" x="11053763" y="2727325"/>
          <p14:tracePt t="16466" x="11053763" y="2744788"/>
          <p14:tracePt t="16474" x="11044238" y="2752725"/>
          <p14:tracePt t="16483" x="11044238" y="2762250"/>
          <p14:tracePt t="16490" x="11044238" y="2770188"/>
          <p14:tracePt t="16548" x="11036300" y="2770188"/>
          <p14:tracePt t="16556" x="11028363" y="2770188"/>
          <p14:tracePt t="16564" x="11010900" y="2762250"/>
          <p14:tracePt t="16572" x="10985500" y="2762250"/>
          <p14:tracePt t="16580" x="10934700" y="2752725"/>
          <p14:tracePt t="16588" x="10874375" y="2744788"/>
          <p14:tracePt t="16596" x="10815638" y="2736850"/>
          <p14:tracePt t="16604" x="10747375" y="2711450"/>
          <p14:tracePt t="16612" x="10663238" y="2701925"/>
          <p14:tracePt t="16618" x="10577513" y="2686050"/>
          <p14:tracePt t="16626" x="10493375" y="2686050"/>
          <p14:tracePt t="16634" x="10407650" y="2668588"/>
          <p14:tracePt t="16642" x="10306050" y="2668588"/>
          <p14:tracePt t="16650" x="10179050" y="2676525"/>
          <p14:tracePt t="16658" x="10034588" y="2686050"/>
          <p14:tracePt t="16666" x="9880600" y="2711450"/>
          <p14:tracePt t="16674" x="9736138" y="2719388"/>
          <p14:tracePt t="16683" x="9591675" y="2719388"/>
          <p14:tracePt t="16690" x="9464675" y="2736850"/>
          <p14:tracePt t="16696" x="9371013" y="2736850"/>
          <p14:tracePt t="16704" x="9294813" y="2736850"/>
          <p14:tracePt t="16712" x="9277350" y="2736850"/>
          <p14:tracePt t="16720" x="9269413" y="2736850"/>
          <p14:tracePt t="16814" x="9261475" y="2736850"/>
          <p14:tracePt t="16826" x="9251950" y="2736850"/>
          <p14:tracePt t="16840" x="9218613" y="2736850"/>
          <p14:tracePt t="16849" x="9175750" y="2736850"/>
          <p14:tracePt t="16856" x="9124950" y="2736850"/>
          <p14:tracePt t="16864" x="9031288" y="2727325"/>
          <p14:tracePt t="16872" x="8947150" y="2711450"/>
          <p14:tracePt t="16883" x="8843963" y="2693988"/>
          <p14:tracePt t="16888" x="8777288" y="2676525"/>
          <p14:tracePt t="16896" x="8709025" y="2660650"/>
          <p14:tracePt t="16904" x="8666163" y="2651125"/>
          <p14:tracePt t="16910" x="8648700" y="2643188"/>
          <p14:tracePt t="16958" x="8648700" y="2633663"/>
          <p14:tracePt t="16982" x="8640763" y="2633663"/>
          <p14:tracePt t="16988" x="8632825" y="2625725"/>
          <p14:tracePt t="16996" x="8605838" y="2625725"/>
          <p14:tracePt t="17004" x="8589963" y="2625725"/>
          <p14:tracePt t="17012" x="8555038" y="2625725"/>
          <p14:tracePt t="17020" x="8529638" y="2625725"/>
          <p14:tracePt t="17028" x="8513763" y="2625725"/>
          <p14:tracePt t="17036" x="8496300" y="2625725"/>
          <p14:tracePt t="17044" x="8478838" y="2625725"/>
          <p14:tracePt t="17052" x="8470900" y="2625725"/>
          <p14:tracePt t="17062" x="8462963" y="2625725"/>
          <p14:tracePt t="17250" x="8462963" y="2633663"/>
          <p14:tracePt t="17262" x="8453438" y="2633663"/>
          <p14:tracePt t="17278" x="8445500" y="2633663"/>
          <p14:tracePt t="17284" x="8435975" y="2633663"/>
          <p14:tracePt t="17292" x="8428038" y="2633663"/>
          <p14:tracePt t="17300" x="8420100" y="2633663"/>
          <p14:tracePt t="17316" x="8410575" y="2633663"/>
          <p14:tracePt t="17394" x="8410575" y="2643188"/>
          <p14:tracePt t="17504" x="8410575" y="2651125"/>
          <p14:tracePt t="17546" x="8410575" y="2660650"/>
          <p14:tracePt t="17566" x="8410575" y="2668588"/>
          <p14:tracePt t="17574" x="8410575" y="2676525"/>
          <p14:tracePt t="17581" x="8410575" y="2693988"/>
          <p14:tracePt t="17588" x="8410575" y="2711450"/>
          <p14:tracePt t="17596" x="8402638" y="2736850"/>
          <p14:tracePt t="17604" x="8394700" y="2805113"/>
          <p14:tracePt t="17612" x="8385175" y="2863850"/>
          <p14:tracePt t="17620" x="8359775" y="2932113"/>
          <p14:tracePt t="17628" x="8343900" y="2990850"/>
          <p14:tracePt t="17636" x="8318500" y="3059113"/>
          <p14:tracePt t="17644" x="8308975" y="3101975"/>
          <p14:tracePt t="17652" x="8301038" y="3127375"/>
          <p14:tracePt t="17658" x="8301038" y="3144838"/>
          <p14:tracePt t="17748" x="8301038" y="3127375"/>
          <p14:tracePt t="17765" x="8301038" y="3109913"/>
          <p14:tracePt t="17772" x="8301038" y="3101975"/>
          <p14:tracePt t="17780" x="8301038" y="3076575"/>
          <p14:tracePt t="17788" x="8301038" y="3051175"/>
          <p14:tracePt t="17796" x="8301038" y="3016250"/>
          <p14:tracePt t="17804" x="8291513" y="2990850"/>
          <p14:tracePt t="17810" x="8283575" y="2940050"/>
          <p14:tracePt t="17819" x="8266113" y="2881313"/>
          <p14:tracePt t="17827" x="8258175" y="2820988"/>
          <p14:tracePt t="17834" x="8250238" y="2762250"/>
          <p14:tracePt t="17842" x="8240713" y="2701925"/>
          <p14:tracePt t="17850" x="8232775" y="2643188"/>
          <p14:tracePt t="17858" x="8224838" y="2574925"/>
          <p14:tracePt t="17866" x="8224838" y="2516188"/>
          <p14:tracePt t="17874" x="8224838" y="2473325"/>
          <p14:tracePt t="17880" x="8224838" y="2422525"/>
          <p14:tracePt t="17888" x="8232775" y="2387600"/>
          <p14:tracePt t="17899" x="8240713" y="2371725"/>
          <p14:tracePt t="17904" x="8258175" y="2354263"/>
          <p14:tracePt t="17912" x="8275638" y="2336800"/>
          <p14:tracePt t="17920" x="8291513" y="2336800"/>
          <p14:tracePt t="17928" x="8301038" y="2336800"/>
          <p14:tracePt t="17936" x="8334375" y="2336800"/>
          <p14:tracePt t="17944" x="8377238" y="2336800"/>
          <p14:tracePt t="17952" x="8435975" y="2336800"/>
          <p14:tracePt t="17958" x="8521700" y="2336800"/>
          <p14:tracePt t="17966" x="8632825" y="2336800"/>
          <p14:tracePt t="17974" x="8742363" y="2336800"/>
          <p14:tracePt t="17982" x="8869363" y="2354263"/>
          <p14:tracePt t="17990" x="8972550" y="2371725"/>
          <p14:tracePt t="17998" x="9091613" y="2397125"/>
          <p14:tracePt t="18006" x="9209088" y="2430463"/>
          <p14:tracePt t="18015" x="9337675" y="2455863"/>
          <p14:tracePt t="18022" x="9447213" y="2481263"/>
          <p14:tracePt t="18028" x="9566275" y="2489200"/>
          <p14:tracePt t="18036" x="9652000" y="2498725"/>
          <p14:tracePt t="18044" x="9753600" y="2498725"/>
          <p14:tracePt t="18052" x="9847263" y="2498725"/>
          <p14:tracePt t="18060" x="9931400" y="2498725"/>
          <p14:tracePt t="18068" x="10017125" y="2498725"/>
          <p14:tracePt t="18076" x="10075863" y="2489200"/>
          <p14:tracePt t="18084" x="10144125" y="2481263"/>
          <p14:tracePt t="18092" x="10186988" y="2473325"/>
          <p14:tracePt t="18100" x="10212388" y="2463800"/>
          <p14:tracePt t="18106" x="10220325" y="2463800"/>
          <p14:tracePt t="18115" x="10237788" y="2463800"/>
          <p14:tracePt t="18126" x="10245725" y="2463800"/>
          <p14:tracePt t="18166" x="10263188" y="2463800"/>
          <p14:tracePt t="18176" x="10271125" y="2463800"/>
          <p14:tracePt t="18184" x="10280650" y="2463800"/>
          <p14:tracePt t="18192" x="10298113" y="2463800"/>
          <p14:tracePt t="18200" x="10306050" y="2473325"/>
          <p14:tracePt t="18208" x="10323513" y="2481263"/>
          <p14:tracePt t="18216" x="10339388" y="2489200"/>
          <p14:tracePt t="18224" x="10356850" y="2498725"/>
          <p14:tracePt t="18232" x="10374313" y="2516188"/>
          <p14:tracePt t="18240" x="10399713" y="2524125"/>
          <p14:tracePt t="18248" x="10415588" y="2541588"/>
          <p14:tracePt t="18254" x="10433050" y="2557463"/>
          <p14:tracePt t="18262" x="10442575" y="2566988"/>
          <p14:tracePt t="18270" x="10458450" y="2566988"/>
          <p14:tracePt t="18278" x="10475913" y="2574925"/>
          <p14:tracePt t="18286" x="10483850" y="2574925"/>
          <p14:tracePt t="18294" x="10493375" y="2574925"/>
          <p14:tracePt t="18340" x="10501313" y="2574925"/>
          <p14:tracePt t="18396" x="10493375" y="2574925"/>
          <p14:tracePt t="18410" x="10483850" y="2592388"/>
          <p14:tracePt t="18418" x="10475913" y="2600325"/>
          <p14:tracePt t="18434" x="10475913" y="2608263"/>
          <p14:tracePt t="18442" x="10467975" y="2625725"/>
          <p14:tracePt t="18458" x="10467975" y="2633663"/>
          <p14:tracePt t="18466" x="10467975" y="2651125"/>
          <p14:tracePt t="18474" x="10467975" y="2660650"/>
          <p14:tracePt t="18481" x="10458450" y="2668588"/>
          <p14:tracePt t="18488" x="10458450" y="2676525"/>
          <p14:tracePt t="18496" x="10450513" y="2676525"/>
          <p14:tracePt t="18512" x="10433050" y="2686050"/>
          <p14:tracePt t="18520" x="10399713" y="2701925"/>
          <p14:tracePt t="18528" x="10339388" y="2727325"/>
          <p14:tracePt t="18536" x="10263188" y="2744788"/>
          <p14:tracePt t="18544" x="10179050" y="2752725"/>
          <p14:tracePt t="18552" x="10034588" y="2770188"/>
          <p14:tracePt t="18560" x="9906000" y="2778125"/>
          <p14:tracePt t="18566" x="9728200" y="2795588"/>
          <p14:tracePt t="18574" x="9523413" y="2805113"/>
          <p14:tracePt t="18582" x="9277350" y="2838450"/>
          <p14:tracePt t="18590" x="9031288" y="2863850"/>
          <p14:tracePt t="18600" x="8810625" y="2897188"/>
          <p14:tracePt t="18606" x="8648700" y="2922588"/>
          <p14:tracePt t="18614" x="8504238" y="2932113"/>
          <p14:tracePt t="18622" x="8369300" y="2949575"/>
          <p14:tracePt t="18631" x="8266113" y="2957513"/>
          <p14:tracePt t="18638" x="8189913" y="2957513"/>
          <p14:tracePt t="18644" x="8147050" y="2957513"/>
          <p14:tracePt t="18652" x="8139113" y="2957513"/>
          <p14:tracePt t="19268" x="8139113" y="2965450"/>
          <p14:tracePt t="19276" x="8139113" y="2974975"/>
          <p14:tracePt t="19284" x="8131175" y="3016250"/>
          <p14:tracePt t="19292" x="8113713" y="3084513"/>
          <p14:tracePt t="19300" x="8054975" y="3186113"/>
          <p14:tracePt t="19308" x="7994650" y="3314700"/>
          <p14:tracePt t="19316" x="7918450" y="3475038"/>
          <p14:tracePt t="19322" x="7832725" y="3636963"/>
          <p14:tracePt t="19330" x="7731125" y="3806825"/>
          <p14:tracePt t="19338" x="7629525" y="4019550"/>
          <p14:tracePt t="19347" x="7442200" y="4308475"/>
          <p14:tracePt t="19354" x="7315200" y="4564063"/>
          <p14:tracePt t="19362" x="7162800" y="4818063"/>
          <p14:tracePt t="19370" x="7026275" y="5064125"/>
          <p14:tracePt t="19378" x="6924675" y="5260975"/>
          <p14:tracePt t="19386" x="6813550" y="5456238"/>
          <p14:tracePt t="19392" x="6678613" y="5634038"/>
          <p14:tracePt t="19400" x="6559550" y="5788025"/>
          <p14:tracePt t="19408" x="6448425" y="5897563"/>
          <p14:tracePt t="19416" x="6321425" y="5999163"/>
          <p14:tracePt t="19424" x="6202363" y="6076950"/>
          <p14:tracePt t="19432" x="6075363" y="6153150"/>
          <p14:tracePt t="19440" x="5905500" y="6237288"/>
          <p14:tracePt t="19448" x="5718175" y="6323013"/>
          <p14:tracePt t="19456" x="5565775" y="6373813"/>
          <p14:tracePt t="19464" x="5360988" y="6450013"/>
          <p14:tracePt t="19470" x="5122863" y="6526213"/>
          <p14:tracePt t="19478" x="4859338" y="6627813"/>
          <p14:tracePt t="19486" x="4486275" y="6696075"/>
          <p14:tracePt t="19494" x="4103688" y="6756400"/>
          <p14:tracePt t="19502" x="3713163" y="6789738"/>
          <p14:tracePt t="19510" x="3305175" y="6807200"/>
          <p14:tracePt t="19518" x="2897188" y="6832600"/>
          <p14:tracePt t="19526" x="2438400" y="6832600"/>
          <p14:tracePt t="19534" x="2030413" y="6832600"/>
          <p14:tracePt t="19540" x="1708150" y="6799263"/>
          <p14:tracePt t="19548" x="1462088" y="6789738"/>
          <p14:tracePt t="19556" x="1274763" y="6756400"/>
          <p14:tracePt t="19564" x="1130300" y="6738938"/>
          <p14:tracePt t="19572" x="1044575" y="6713538"/>
          <p14:tracePt t="19580" x="960438" y="6705600"/>
          <p14:tracePt t="19588" x="909638" y="6688138"/>
          <p14:tracePt t="19597" x="874713" y="6688138"/>
          <p14:tracePt t="19604" x="866775" y="6688138"/>
          <p14:tracePt t="19614" x="849313" y="6688138"/>
          <p14:tracePt t="19756" x="841375" y="6688138"/>
          <p14:tracePt t="19766" x="841375" y="6680200"/>
          <p14:tracePt t="19774" x="841375" y="6670675"/>
          <p14:tracePt t="19782" x="831850" y="6662738"/>
          <p14:tracePt t="19790" x="831850" y="6654800"/>
          <p14:tracePt t="19798" x="831850" y="6645275"/>
          <p14:tracePt t="19806" x="831850" y="6637338"/>
          <p14:tracePt t="19814" x="831850" y="6627813"/>
          <p14:tracePt t="19822" x="831850" y="6619875"/>
          <p14:tracePt t="19992" x="841375" y="6611938"/>
          <p14:tracePt t="20008" x="849313" y="6611938"/>
          <p14:tracePt t="20024" x="858838" y="6611938"/>
          <p14:tracePt t="20040" x="866775" y="6611938"/>
          <p14:tracePt t="20048" x="874713" y="6611938"/>
          <p14:tracePt t="20056" x="884238" y="6611938"/>
          <p14:tracePt t="20063" x="892175" y="6611938"/>
          <p14:tracePt t="20070" x="900113" y="6611938"/>
          <p14:tracePt t="20079" x="909638" y="6611938"/>
          <p14:tracePt t="20086" x="917575" y="6611938"/>
          <p14:tracePt t="20094" x="925513" y="6611938"/>
          <p14:tracePt t="20140" x="935038" y="6619875"/>
          <p14:tracePt t="20432" x="935038" y="6627813"/>
          <p14:tracePt t="20456" x="942975" y="6627813"/>
          <p14:tracePt t="20464" x="968375" y="6645275"/>
          <p14:tracePt t="20472" x="1019175" y="6662738"/>
          <p14:tracePt t="20480" x="1079500" y="6688138"/>
          <p14:tracePt t="20488" x="1163638" y="6705600"/>
          <p14:tracePt t="20496" x="1257300" y="6731000"/>
          <p14:tracePt t="20504" x="1343025" y="6756400"/>
          <p14:tracePt t="20510" x="1444625" y="6772275"/>
          <p14:tracePt t="20518" x="1546225" y="6799263"/>
          <p14:tracePt t="20526" x="1673225" y="6824663"/>
          <p14:tracePt t="20948" x="9507538" y="6781800"/>
          <p14:tracePt t="20954" x="9523413" y="6731000"/>
          <p14:tracePt t="20962" x="9532938" y="6688138"/>
          <p14:tracePt t="20970" x="9540875" y="6654800"/>
          <p14:tracePt t="20979" x="9550400" y="6611938"/>
          <p14:tracePt t="20986" x="9558338" y="6586538"/>
          <p14:tracePt t="20996" x="9566275" y="6551613"/>
          <p14:tracePt t="21002" x="9566275" y="6543675"/>
          <p14:tracePt t="21010" x="9566275" y="6526213"/>
          <p14:tracePt t="21018" x="9566275" y="6518275"/>
          <p14:tracePt t="21026" x="9566275" y="6510338"/>
          <p14:tracePt t="21080" x="9566275" y="6500813"/>
          <p14:tracePt t="21096" x="9566275" y="6492875"/>
          <p14:tracePt t="21122" x="9566275" y="6483350"/>
          <p14:tracePt t="21178" x="9566275" y="6475413"/>
          <p14:tracePt t="21274" x="9558338" y="6475413"/>
          <p14:tracePt t="21294" x="9540875" y="6475413"/>
          <p14:tracePt t="21302" x="9532938" y="6483350"/>
          <p14:tracePt t="21310" x="9523413" y="6483350"/>
          <p14:tracePt t="21318" x="9507538" y="6483350"/>
          <p14:tracePt t="21326" x="9498013" y="6483350"/>
          <p14:tracePt t="21334" x="9490075" y="6483350"/>
          <p14:tracePt t="21340" x="9472613" y="6483350"/>
          <p14:tracePt t="21348" x="9464675" y="6483350"/>
          <p14:tracePt t="21356" x="9447213" y="6483350"/>
          <p14:tracePt t="21364" x="9439275" y="6483350"/>
          <p14:tracePt t="21372" x="9405938" y="6492875"/>
          <p14:tracePt t="21380" x="9345613" y="6500813"/>
          <p14:tracePt t="21388" x="9251950" y="6518275"/>
          <p14:tracePt t="21396" x="9142413" y="6535738"/>
          <p14:tracePt t="21404" x="8988425" y="6543675"/>
          <p14:tracePt t="21410" x="8767763" y="6561138"/>
          <p14:tracePt t="21418" x="8504238" y="6577013"/>
          <p14:tracePt t="21426" x="8199438" y="6611938"/>
          <p14:tracePt t="21434" x="7935913" y="6619875"/>
          <p14:tracePt t="21442" x="7637463" y="6637338"/>
          <p14:tracePt t="21450" x="7400925" y="6637338"/>
          <p14:tracePt t="21458" x="7196138" y="6637338"/>
          <p14:tracePt t="21466" x="7043738" y="6619875"/>
          <p14:tracePt t="21474" x="6907213" y="6594475"/>
          <p14:tracePt t="21480" x="6823075" y="6594475"/>
          <p14:tracePt t="21488" x="6770688" y="6594475"/>
          <p14:tracePt t="21496" x="6719888" y="6586538"/>
          <p14:tracePt t="21504" x="6678613" y="6586538"/>
          <p14:tracePt t="21512" x="6653213" y="6586538"/>
          <p14:tracePt t="21520" x="6635750" y="6577013"/>
          <p14:tracePt t="21528" x="6610350" y="6577013"/>
          <p14:tracePt t="21536" x="6592888" y="6577013"/>
          <p14:tracePt t="21545" x="6575425" y="6569075"/>
          <p14:tracePt t="21552" x="6559550" y="6569075"/>
          <p14:tracePt t="21558" x="6534150" y="6569075"/>
          <p14:tracePt t="21566" x="6524625" y="6569075"/>
          <p14:tracePt t="21574" x="6508750" y="6561138"/>
          <p14:tracePt t="21582" x="6491288" y="6561138"/>
          <p14:tracePt t="21598" x="6473825" y="6561138"/>
          <p14:tracePt t="21606" x="6456363" y="6551613"/>
          <p14:tracePt t="21614" x="6440488" y="6543675"/>
          <p14:tracePt t="21622" x="6405563" y="6526213"/>
          <p14:tracePt t="21630" x="6354763" y="6518275"/>
          <p14:tracePt t="21636" x="6296025" y="6492875"/>
          <p14:tracePt t="21644" x="6235700" y="6475413"/>
          <p14:tracePt t="21652" x="6151563" y="6467475"/>
          <p14:tracePt t="21661" x="6075363" y="6467475"/>
          <p14:tracePt t="21668" x="5989638" y="6450013"/>
          <p14:tracePt t="21676" x="5913438" y="6442075"/>
          <p14:tracePt t="21684" x="5862638" y="6442075"/>
          <p14:tracePt t="21692" x="5802313" y="6442075"/>
          <p14:tracePt t="21700" x="5743575" y="6442075"/>
          <p14:tracePt t="21706" x="5683250" y="6457950"/>
          <p14:tracePt t="21714" x="5599113" y="6457950"/>
          <p14:tracePt t="21722" x="5513388" y="6467475"/>
          <p14:tracePt t="21730" x="5421313" y="6475413"/>
          <p14:tracePt t="21738" x="5327650" y="6492875"/>
          <p14:tracePt t="21746" x="5224463" y="6500813"/>
          <p14:tracePt t="21754" x="5122863" y="6510338"/>
          <p14:tracePt t="21762" x="5021263" y="6510338"/>
          <p14:tracePt t="21770" x="4935538" y="6518275"/>
          <p14:tracePt t="21778" x="4851400" y="6535738"/>
          <p14:tracePt t="21784" x="4765675" y="6535738"/>
          <p14:tracePt t="21792" x="4706938" y="6543675"/>
          <p14:tracePt t="21800" x="4646613" y="6551613"/>
          <p14:tracePt t="21808" x="4587875" y="6561138"/>
          <p14:tracePt t="21816" x="4529138" y="6586538"/>
          <p14:tracePt t="21824" x="4460875" y="6602413"/>
          <p14:tracePt t="21832" x="4400550" y="6619875"/>
          <p14:tracePt t="21840" x="4324350" y="6645275"/>
          <p14:tracePt t="21848" x="4240213" y="6654800"/>
          <p14:tracePt t="21856" x="4154488" y="6662738"/>
          <p14:tracePt t="21862" x="4052888" y="6680200"/>
          <p14:tracePt t="21870" x="3959225" y="6680200"/>
          <p14:tracePt t="21878" x="3857625" y="6680200"/>
          <p14:tracePt t="21886" x="3756025" y="6680200"/>
          <p14:tracePt t="21895" x="3652838" y="6670675"/>
          <p14:tracePt t="21902" x="3568700" y="6662738"/>
          <p14:tracePt t="21911" x="3457575" y="6654800"/>
          <p14:tracePt t="21918" x="3355975" y="6627813"/>
          <p14:tracePt t="21926" x="3270250" y="6619875"/>
          <p14:tracePt t="21932" x="3168650" y="6594475"/>
          <p14:tracePt t="21940" x="3074988" y="6577013"/>
          <p14:tracePt t="21948" x="2990850" y="6561138"/>
          <p14:tracePt t="21956" x="2922588" y="6561138"/>
          <p14:tracePt t="21964" x="2846388" y="6561138"/>
          <p14:tracePt t="21972" x="2786063" y="6551613"/>
          <p14:tracePt t="21980" x="2744788" y="6543675"/>
          <p14:tracePt t="21988" x="2719388" y="6535738"/>
          <p14:tracePt t="21996" x="2693988" y="6526213"/>
          <p14:tracePt t="22002" x="2684463" y="6518275"/>
          <p14:tracePt t="22011" x="2668588" y="6510338"/>
          <p14:tracePt t="22018" x="2651125" y="6500813"/>
          <p14:tracePt t="22026" x="2633663" y="6483350"/>
          <p14:tracePt t="22034" x="2616200" y="6467475"/>
          <p14:tracePt t="22042" x="2600325" y="6450013"/>
          <p14:tracePt t="22050" x="2582863" y="6442075"/>
          <p14:tracePt t="22058" x="2565400" y="6424613"/>
          <p14:tracePt t="22066" x="2549525" y="6407150"/>
          <p14:tracePt t="22074" x="2532063" y="6399213"/>
          <p14:tracePt t="22080" x="2481263" y="6381750"/>
          <p14:tracePt t="22088" x="2420938" y="6365875"/>
          <p14:tracePt t="22096" x="2362200" y="6338888"/>
          <p14:tracePt t="22104" x="2276475" y="6323013"/>
          <p14:tracePt t="22112" x="2182813" y="6297613"/>
          <p14:tracePt t="22120" x="2081213" y="6272213"/>
          <p14:tracePt t="22128" x="1971675" y="6254750"/>
          <p14:tracePt t="22136" x="1868488" y="6229350"/>
          <p14:tracePt t="22144" x="1776413" y="6203950"/>
          <p14:tracePt t="22152" x="1690688" y="6186488"/>
          <p14:tracePt t="22158" x="1631950" y="6161088"/>
          <p14:tracePt t="22166" x="1579563" y="6143625"/>
          <p14:tracePt t="22174" x="1546225" y="6135688"/>
          <p14:tracePt t="22182" x="1528763" y="6135688"/>
          <p14:tracePt t="22190" x="1512888" y="6127750"/>
          <p14:tracePt t="22198" x="1495425" y="6127750"/>
          <p14:tracePt t="22211" x="1487488" y="6127750"/>
          <p14:tracePt t="22214" x="1477963" y="6127750"/>
          <p14:tracePt t="22222" x="1470025" y="6127750"/>
          <p14:tracePt t="22272" x="1444625" y="6127750"/>
          <p14:tracePt t="22280" x="1435100" y="6127750"/>
          <p14:tracePt t="22288" x="1409700" y="6135688"/>
          <p14:tracePt t="22296" x="1384300" y="6143625"/>
          <p14:tracePt t="22302" x="1358900" y="6153150"/>
          <p14:tracePt t="22311" x="1343025" y="6161088"/>
          <p14:tracePt t="22318" x="1317625" y="6169025"/>
          <p14:tracePt t="22327" x="1300163" y="6169025"/>
          <p14:tracePt t="22334" x="1290638" y="6178550"/>
          <p14:tracePt t="22342" x="1274763" y="6178550"/>
          <p14:tracePt t="22350" x="1265238" y="6178550"/>
          <p14:tracePt t="22392" x="1257300" y="6178550"/>
          <p14:tracePt t="22412" x="1249363" y="6178550"/>
          <p14:tracePt t="22420" x="1239838" y="6186488"/>
          <p14:tracePt t="22428" x="1231900" y="6186488"/>
          <p14:tracePt t="22436" x="1223963" y="6186488"/>
          <p14:tracePt t="22502" x="1214438" y="6186488"/>
          <p14:tracePt t="22510" x="1214438" y="6194425"/>
          <p14:tracePt t="22527" x="1198563" y="6203950"/>
          <p14:tracePt t="22532" x="1181100" y="6203950"/>
          <p14:tracePt t="22540" x="1173163" y="6203950"/>
          <p14:tracePt t="22548" x="1163638" y="6203950"/>
          <p14:tracePt t="22556" x="1155700" y="6203950"/>
          <p14:tracePt t="22572" x="1155700" y="6211888"/>
          <p14:tracePt t="22584" x="1155700" y="6221413"/>
          <p14:tracePt t="22592" x="1147763" y="6229350"/>
          <p14:tracePt t="22598" x="1130300" y="6229350"/>
          <p14:tracePt t="22606" x="1120775" y="6246813"/>
          <p14:tracePt t="22614" x="1104900" y="6262688"/>
          <p14:tracePt t="22622" x="1079500" y="6280150"/>
          <p14:tracePt t="22630" x="1044575" y="6297613"/>
          <p14:tracePt t="22638" x="1011238" y="6313488"/>
          <p14:tracePt t="22646" x="985838" y="6323013"/>
          <p14:tracePt t="22654" x="976313" y="6330950"/>
          <p14:tracePt t="22662" x="960438" y="6338888"/>
          <p14:tracePt t="22670" x="942975" y="6356350"/>
          <p14:tracePt t="22677" x="925513" y="6373813"/>
          <p14:tracePt t="22684" x="909638" y="6391275"/>
          <p14:tracePt t="22692" x="900113" y="6399213"/>
          <p14:tracePt t="22700" x="884238" y="6399213"/>
          <p14:tracePt t="22708" x="866775" y="6399213"/>
          <p14:tracePt t="22716" x="858838" y="6399213"/>
          <p14:tracePt t="22724" x="841375" y="6399213"/>
          <p14:tracePt t="22740" x="831850" y="6399213"/>
          <p14:tracePt t="22750" x="823913" y="6399213"/>
          <p14:tracePt t="22758" x="823913" y="6391275"/>
          <p14:tracePt t="22774" x="815975" y="6381750"/>
          <p14:tracePt t="22782" x="815975" y="6365875"/>
          <p14:tracePt t="22790" x="798513" y="6356350"/>
          <p14:tracePt t="22798" x="790575" y="6348413"/>
          <p14:tracePt t="22806" x="781050" y="6330950"/>
          <p14:tracePt t="22814" x="773113" y="6313488"/>
          <p14:tracePt t="22820" x="755650" y="6305550"/>
          <p14:tracePt t="22828" x="747713" y="6288088"/>
          <p14:tracePt t="22836" x="730250" y="6272213"/>
          <p14:tracePt t="22845" x="722313" y="6262688"/>
          <p14:tracePt t="22852" x="722313" y="6246813"/>
          <p14:tracePt t="22860" x="714375" y="6229350"/>
          <p14:tracePt t="22992" x="722313" y="6229350"/>
          <p14:tracePt t="23000" x="730250" y="6229350"/>
          <p14:tracePt t="23008" x="739775" y="6237288"/>
          <p14:tracePt t="23016" x="747713" y="6237288"/>
          <p14:tracePt t="23024" x="755650" y="6237288"/>
          <p14:tracePt t="23032" x="781050" y="6246813"/>
          <p14:tracePt t="23040" x="815975" y="6254750"/>
          <p14:tracePt t="23048" x="849313" y="6262688"/>
          <p14:tracePt t="23054" x="884238" y="6280150"/>
          <p14:tracePt t="23062" x="925513" y="6280150"/>
          <p14:tracePt t="23070" x="985838" y="6297613"/>
          <p14:tracePt t="23078" x="1044575" y="6305550"/>
          <p14:tracePt t="23086" x="1104900" y="6323013"/>
          <p14:tracePt t="23095" x="1181100" y="6348413"/>
          <p14:tracePt t="23102" x="1239838" y="6356350"/>
          <p14:tracePt t="23110" x="1317625" y="6365875"/>
          <p14:tracePt t="23118" x="1376363" y="6381750"/>
          <p14:tracePt t="23124" x="1435100" y="6407150"/>
          <p14:tracePt t="23132" x="1495425" y="6424613"/>
          <p14:tracePt t="23140" x="1546225" y="6442075"/>
          <p14:tracePt t="23148" x="1597025" y="6467475"/>
          <p14:tracePt t="23156" x="1631950" y="6483350"/>
          <p14:tracePt t="23164" x="1657350" y="6492875"/>
          <p14:tracePt t="23172" x="1690688" y="6510338"/>
          <p14:tracePt t="23180" x="1698625" y="6518275"/>
          <p14:tracePt t="23188" x="1716088" y="6526213"/>
          <p14:tracePt t="23196" x="1733550" y="6526213"/>
          <p14:tracePt t="23202" x="1741488" y="6535738"/>
          <p14:tracePt t="23214" x="1749425" y="6535738"/>
          <p14:tracePt t="23222" x="1749425" y="6543675"/>
          <p14:tracePt t="23332" x="1758950" y="6543675"/>
          <p14:tracePt t="23492" x="1766888" y="6543675"/>
          <p14:tracePt t="23498" x="1776413" y="6543675"/>
          <p14:tracePt t="23534" x="1784350" y="6543675"/>
          <p14:tracePt t="23562" x="1792288" y="6543675"/>
          <p14:tracePt t="23616" x="1801813" y="6543675"/>
          <p14:tracePt t="23798" x="1809750" y="6543675"/>
          <p14:tracePt t="23810" x="1817688" y="6543675"/>
          <p14:tracePt t="23818" x="1827213" y="6543675"/>
          <p14:tracePt t="23834" x="1843088" y="6543675"/>
          <p14:tracePt t="23842" x="1852613" y="6543675"/>
          <p14:tracePt t="23850" x="1868488" y="6543675"/>
          <p14:tracePt t="23859" x="1885950" y="6543675"/>
          <p14:tracePt t="23866" x="1893888" y="6543675"/>
          <p14:tracePt t="23872" x="1911350" y="6551613"/>
          <p14:tracePt t="23880" x="1920875" y="6551613"/>
          <p14:tracePt t="23893" x="1936750" y="6551613"/>
          <p14:tracePt t="23896" x="1954213" y="6551613"/>
          <p14:tracePt t="23904" x="1962150" y="6551613"/>
          <p14:tracePt t="23912" x="1979613" y="6551613"/>
          <p14:tracePt t="23920" x="1987550" y="6551613"/>
          <p14:tracePt t="23928" x="2005013" y="6551613"/>
          <p14:tracePt t="23936" x="2030413" y="6551613"/>
          <p14:tracePt t="23943" x="2038350" y="6551613"/>
          <p14:tracePt t="23950" x="2055813" y="6551613"/>
          <p14:tracePt t="23959" x="2073275" y="6551613"/>
          <p14:tracePt t="23966" x="2081213" y="6551613"/>
          <p14:tracePt t="23974" x="2106613" y="6551613"/>
          <p14:tracePt t="23982" x="2116138" y="6551613"/>
          <p14:tracePt t="23990" x="2132013" y="6551613"/>
          <p14:tracePt t="23998" x="2149475" y="6551613"/>
          <p14:tracePt t="24006" x="2157413" y="6551613"/>
          <p14:tracePt t="24014" x="2182813" y="6551613"/>
          <p14:tracePt t="24020" x="2208213" y="6551613"/>
          <p14:tracePt t="24028" x="2235200" y="6551613"/>
          <p14:tracePt t="24036" x="2260600" y="6551613"/>
          <p14:tracePt t="24044" x="2293938" y="6543675"/>
          <p14:tracePt t="24052" x="2336800" y="6543675"/>
          <p14:tracePt t="24060" x="2379663" y="6543675"/>
          <p14:tracePt t="24068" x="2413000" y="6543675"/>
          <p14:tracePt t="24076" x="2446338" y="6543675"/>
          <p14:tracePt t="24084" x="2489200" y="6543675"/>
          <p14:tracePt t="24090" x="2514600" y="6543675"/>
          <p14:tracePt t="24098" x="2540000" y="6543675"/>
          <p14:tracePt t="24106" x="2582863" y="6543675"/>
          <p14:tracePt t="24114" x="2625725" y="6543675"/>
          <p14:tracePt t="24122" x="2668588" y="6543675"/>
          <p14:tracePt t="24130" x="2719388" y="6543675"/>
          <p14:tracePt t="24138" x="2760663" y="6543675"/>
          <p14:tracePt t="24146" x="2820988" y="6543675"/>
          <p14:tracePt t="24154" x="2879725" y="6551613"/>
          <p14:tracePt t="24162" x="2930525" y="6551613"/>
          <p14:tracePt t="24168" x="2990850" y="6551613"/>
          <p14:tracePt t="24176" x="3049588" y="6561138"/>
          <p14:tracePt t="24184" x="3109913" y="6561138"/>
          <p14:tracePt t="24192" x="3168650" y="6577013"/>
          <p14:tracePt t="24200" x="3228975" y="6577013"/>
          <p14:tracePt t="24209" x="3287713" y="6577013"/>
          <p14:tracePt t="24216" x="3348038" y="6586538"/>
          <p14:tracePt t="24224" x="3414713" y="6586538"/>
          <p14:tracePt t="24232" x="3475038" y="6594475"/>
          <p14:tracePt t="24238" x="3551238" y="6602413"/>
          <p14:tracePt t="24246" x="3611563" y="6611938"/>
          <p14:tracePt t="24254" x="3678238" y="6627813"/>
          <p14:tracePt t="24262" x="3756025" y="6637338"/>
          <p14:tracePt t="24270" x="3814763" y="6654800"/>
          <p14:tracePt t="24278" x="3890963" y="6662738"/>
          <p14:tracePt t="24286" x="3951288" y="6680200"/>
          <p14:tracePt t="24294" x="4010025" y="6688138"/>
          <p14:tracePt t="24302" x="4070350" y="6696075"/>
          <p14:tracePt t="24310" x="4111625" y="6705600"/>
          <p14:tracePt t="24316" x="4137025" y="6705600"/>
          <p14:tracePt t="24325" x="4162425" y="6713538"/>
          <p14:tracePt t="24332" x="4187825" y="6713538"/>
          <p14:tracePt t="24340" x="4205288" y="6713538"/>
          <p14:tracePt t="24348" x="4214813" y="6713538"/>
          <p14:tracePt t="24356" x="4240213" y="6713538"/>
          <p14:tracePt t="24364" x="4256088" y="6721475"/>
          <p14:tracePt t="24372" x="4291013" y="6721475"/>
          <p14:tracePt t="24380" x="4306888" y="6721475"/>
          <p14:tracePt t="24386" x="4341813" y="6721475"/>
          <p14:tracePt t="24394" x="4384675" y="6721475"/>
          <p14:tracePt t="24402" x="4443413" y="6721475"/>
          <p14:tracePt t="24410" x="4486275" y="6721475"/>
          <p14:tracePt t="24418" x="4529138" y="6721475"/>
          <p14:tracePt t="24426" x="4587875" y="6705600"/>
          <p14:tracePt t="24434" x="4646613" y="6696075"/>
          <p14:tracePt t="24442" x="4706938" y="6688138"/>
          <p14:tracePt t="24450" x="4765675" y="6680200"/>
          <p14:tracePt t="24459" x="4826000" y="6680200"/>
          <p14:tracePt t="24464" x="4884738" y="6670675"/>
          <p14:tracePt t="24472" x="4945063" y="6670675"/>
          <p14:tracePt t="24480" x="5021263" y="6662738"/>
          <p14:tracePt t="24488" x="5106988" y="6662738"/>
          <p14:tracePt t="24496" x="5165725" y="6662738"/>
          <p14:tracePt t="24504" x="5233988" y="6662738"/>
          <p14:tracePt t="24512" x="5292725" y="6670675"/>
          <p14:tracePt t="24520" x="5353050" y="6670675"/>
          <p14:tracePt t="24528" x="5411788" y="6670675"/>
          <p14:tracePt t="24534" x="5472113" y="6680200"/>
          <p14:tracePt t="24542" x="5522913" y="6680200"/>
          <p14:tracePt t="24550" x="5581650" y="6680200"/>
          <p14:tracePt t="24559" x="5624513" y="6680200"/>
          <p14:tracePt t="24566" x="5667375" y="6680200"/>
          <p14:tracePt t="24575" x="5718175" y="6680200"/>
          <p14:tracePt t="24582" x="5768975" y="6680200"/>
          <p14:tracePt t="24590" x="5819775" y="6680200"/>
          <p14:tracePt t="24598" x="5845175" y="6680200"/>
          <p14:tracePt t="24606" x="5905500" y="6680200"/>
          <p14:tracePt t="24612" x="5921375" y="6680200"/>
          <p14:tracePt t="24620" x="5964238" y="6680200"/>
          <p14:tracePt t="24628" x="5997575" y="6680200"/>
          <p14:tracePt t="24636" x="6032500" y="6680200"/>
          <p14:tracePt t="24644" x="6057900" y="6680200"/>
          <p14:tracePt t="24652" x="6116638" y="6680200"/>
          <p14:tracePt t="24660" x="6151563" y="6680200"/>
          <p14:tracePt t="24668" x="6176963" y="6688138"/>
          <p14:tracePt t="24676" x="6235700" y="6688138"/>
          <p14:tracePt t="24684" x="6286500" y="6696075"/>
          <p14:tracePt t="24690" x="6329363" y="6696075"/>
          <p14:tracePt t="24698" x="6372225" y="6696075"/>
          <p14:tracePt t="24706" x="6405563" y="6696075"/>
          <p14:tracePt t="24714" x="6448425" y="6696075"/>
          <p14:tracePt t="24722" x="6473825" y="6696075"/>
          <p14:tracePt t="24730" x="6516688" y="6696075"/>
          <p14:tracePt t="24738" x="6567488" y="6696075"/>
          <p14:tracePt t="24746" x="6610350" y="6696075"/>
          <p14:tracePt t="24754" x="6653213" y="6696075"/>
          <p14:tracePt t="24760" x="6686550" y="6696075"/>
          <p14:tracePt t="24768" x="6729413" y="6696075"/>
          <p14:tracePt t="24776" x="6745288" y="6696075"/>
          <p14:tracePt t="24784" x="6788150" y="6696075"/>
          <p14:tracePt t="24792" x="6823075" y="6696075"/>
          <p14:tracePt t="24800" x="6856413" y="6696075"/>
          <p14:tracePt t="24808" x="6899275" y="6696075"/>
          <p14:tracePt t="24816" x="6942138" y="6696075"/>
          <p14:tracePt t="24825" x="6975475" y="6696075"/>
          <p14:tracePt t="24832" x="7026275" y="6696075"/>
          <p14:tracePt t="24838" x="7059613" y="6696075"/>
          <p14:tracePt t="24846" x="7069138" y="6696075"/>
          <p14:tracePt t="24854" x="7102475" y="6696075"/>
          <p14:tracePt t="24862" x="7127875" y="6696075"/>
          <p14:tracePt t="24870" x="7145338" y="6696075"/>
          <p14:tracePt t="24892" x="7170738" y="6696075"/>
          <p14:tracePt t="24895" x="7178675" y="6696075"/>
          <p14:tracePt t="24902" x="7188200" y="6696075"/>
          <p14:tracePt t="24909" x="7196138" y="6696075"/>
          <p14:tracePt t="24928" x="7204075" y="6688138"/>
          <p14:tracePt t="24944" x="7213600" y="6688138"/>
          <p14:tracePt t="24956" x="7221538" y="6688138"/>
          <p14:tracePt t="24976" x="7229475" y="6688138"/>
          <p14:tracePt t="24984" x="7239000" y="6688138"/>
          <p14:tracePt t="24998" x="7256463" y="6688138"/>
          <p14:tracePt t="25006" x="7272338" y="6688138"/>
          <p14:tracePt t="25014" x="7281863" y="6688138"/>
          <p14:tracePt t="25022" x="7289800" y="6680200"/>
          <p14:tracePt t="25030" x="7297738" y="6680200"/>
          <p14:tracePt t="25038" x="7315200" y="6680200"/>
          <p14:tracePt t="25047" x="7340600" y="6680200"/>
          <p14:tracePt t="25054" x="7348538" y="6680200"/>
          <p14:tracePt t="25062" x="7373938" y="6680200"/>
          <p14:tracePt t="25068" x="7391400" y="6680200"/>
          <p14:tracePt t="25076" x="7408863" y="6670675"/>
          <p14:tracePt t="25084" x="7426325" y="6670675"/>
          <p14:tracePt t="25092" x="7434263" y="6670675"/>
          <p14:tracePt t="25100" x="7451725" y="6670675"/>
          <p14:tracePt t="25108" x="7467600" y="6670675"/>
          <p14:tracePt t="25116" x="7477125" y="6670675"/>
          <p14:tracePt t="25125" x="7493000" y="6662738"/>
          <p14:tracePt t="25130" x="7502525" y="6662738"/>
          <p14:tracePt t="25158" x="7510463" y="6662738"/>
          <p14:tracePt t="25191" x="7518400" y="6662738"/>
          <p14:tracePt t="25204" x="7527925" y="6662738"/>
          <p14:tracePt t="25298" x="7535863" y="6670675"/>
          <p14:tracePt t="25310" x="7545388" y="6670675"/>
          <p14:tracePt t="25408" x="7545388" y="6680200"/>
          <p14:tracePt t="25420" x="7545388" y="6688138"/>
          <p14:tracePt t="25428" x="7535863" y="6688138"/>
          <p14:tracePt t="25442" x="7518400" y="6696075"/>
          <p14:tracePt t="25450" x="7502525" y="6705600"/>
          <p14:tracePt t="25458" x="7493000" y="6713538"/>
          <p14:tracePt t="25470" x="7477125" y="6721475"/>
          <p14:tracePt t="25478" x="7467600" y="6721475"/>
          <p14:tracePt t="25486" x="7459663" y="6721475"/>
          <p14:tracePt t="25494" x="7451725" y="6731000"/>
          <p14:tracePt t="25502" x="7442200" y="6731000"/>
          <p14:tracePt t="25522" x="7442200" y="6738938"/>
          <p14:tracePt t="25536" x="7434263" y="6738938"/>
          <p14:tracePt t="25748" x="7442200" y="6731000"/>
          <p14:tracePt t="25754" x="7459663" y="6721475"/>
          <p14:tracePt t="25762" x="7477125" y="6721475"/>
          <p14:tracePt t="25770" x="7485063" y="6705600"/>
          <p14:tracePt t="25778" x="7502525" y="6688138"/>
          <p14:tracePt t="25786" x="7527925" y="6680200"/>
          <p14:tracePt t="25794" x="7561263" y="6662738"/>
          <p14:tracePt t="25802" x="7621588" y="6654800"/>
          <p14:tracePt t="25810" x="7697788" y="6627813"/>
          <p14:tracePt t="25818" x="7766050" y="6611938"/>
          <p14:tracePt t="25824" x="7885113" y="6602413"/>
          <p14:tracePt t="25832" x="8037513" y="6586538"/>
          <p14:tracePt t="25840" x="8189913" y="6577013"/>
          <p14:tracePt t="25848" x="8410575" y="6577013"/>
          <p14:tracePt t="25856" x="8640763" y="6577013"/>
          <p14:tracePt t="25864" x="8929688" y="6577013"/>
          <p14:tracePt t="25872" x="9312275" y="6535738"/>
          <p14:tracePt t="25880" x="9753600" y="6518275"/>
          <p14:tracePt t="25891" x="10245725" y="6475413"/>
          <p14:tracePt t="25896" x="10721975" y="6442075"/>
          <p14:tracePt t="25902" x="11137900" y="6365875"/>
          <p14:tracePt t="25910" x="11580813" y="6323013"/>
          <p14:tracePt t="25918" x="12030075" y="6246813"/>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78077-62DB-5557-2313-AA61954032A2}"/>
              </a:ext>
            </a:extLst>
          </p:cNvPr>
          <p:cNvSpPr>
            <a:spLocks noGrp="1"/>
          </p:cNvSpPr>
          <p:nvPr>
            <p:ph type="title"/>
          </p:nvPr>
        </p:nvSpPr>
        <p:spPr>
          <a:xfrm>
            <a:off x="0" y="0"/>
            <a:ext cx="5277853" cy="1636295"/>
          </a:xfrm>
          <a:solidFill>
            <a:schemeClr val="accent2">
              <a:lumMod val="40000"/>
              <a:lumOff val="60000"/>
            </a:schemeClr>
          </a:solidFill>
        </p:spPr>
        <p:txBody>
          <a:bodyPr/>
          <a:lstStyle/>
          <a:p>
            <a:pPr algn="ctr"/>
            <a:r>
              <a:rPr lang="en-US" b="1" kern="1200" dirty="0">
                <a:solidFill>
                  <a:schemeClr val="bg1"/>
                </a:solidFill>
                <a:latin typeface="Times New Roman" panose="02020603050405020304" pitchFamily="18" charset="0"/>
                <a:cs typeface="Times New Roman" panose="02020603050405020304" pitchFamily="18" charset="0"/>
              </a:rPr>
              <a:t>OUTLIERS IN THE </a:t>
            </a:r>
            <a:r>
              <a:rPr lang="en-US" sz="3600" b="1" kern="1200" dirty="0">
                <a:solidFill>
                  <a:schemeClr val="bg1"/>
                </a:solidFill>
                <a:latin typeface="Times New Roman" panose="02020603050405020304" pitchFamily="18" charset="0"/>
                <a:cs typeface="Times New Roman" panose="02020603050405020304" pitchFamily="18" charset="0"/>
              </a:rPr>
              <a:t>DATASET</a:t>
            </a:r>
            <a:r>
              <a:rPr lang="en-US" b="1" kern="1200" dirty="0">
                <a:solidFill>
                  <a:schemeClr val="bg1"/>
                </a:solidFill>
                <a:latin typeface="Times New Roman" panose="02020603050405020304" pitchFamily="18" charset="0"/>
                <a:cs typeface="Times New Roman" panose="02020603050405020304" pitchFamily="18" charset="0"/>
              </a:rPr>
              <a:t>:-</a:t>
            </a:r>
            <a:br>
              <a:rPr lang="en-US" b="1" kern="1200" dirty="0">
                <a:solidFill>
                  <a:schemeClr val="bg1"/>
                </a:solidFill>
                <a:latin typeface="Times New Roman" panose="02020603050405020304" pitchFamily="18" charset="0"/>
                <a:cs typeface="Times New Roman" panose="02020603050405020304" pitchFamily="18" charset="0"/>
              </a:rPr>
            </a:br>
            <a:endParaRPr lang="en-IN" dirty="0">
              <a:solidFill>
                <a:schemeClr val="bg1"/>
              </a:solidFill>
            </a:endParaRPr>
          </a:p>
        </p:txBody>
      </p:sp>
      <p:sp>
        <p:nvSpPr>
          <p:cNvPr id="4" name="Text Placeholder 3">
            <a:extLst>
              <a:ext uri="{FF2B5EF4-FFF2-40B4-BE49-F238E27FC236}">
                <a16:creationId xmlns:a16="http://schemas.microsoft.com/office/drawing/2014/main" id="{E38117B8-1604-4B76-5072-1D1E1936741F}"/>
              </a:ext>
            </a:extLst>
          </p:cNvPr>
          <p:cNvSpPr>
            <a:spLocks noGrp="1"/>
          </p:cNvSpPr>
          <p:nvPr>
            <p:ph type="body" sz="half" idx="2"/>
          </p:nvPr>
        </p:nvSpPr>
        <p:spPr>
          <a:xfrm>
            <a:off x="0" y="1636295"/>
            <a:ext cx="5277853" cy="5221705"/>
          </a:xfrm>
          <a:solidFill>
            <a:schemeClr val="accent2">
              <a:lumMod val="40000"/>
              <a:lumOff val="60000"/>
            </a:schemeClr>
          </a:solidFill>
        </p:spPr>
        <p:txBody>
          <a:bodyPr>
            <a:normAutofit/>
          </a:bodyPr>
          <a:lstStyle/>
          <a:p>
            <a:r>
              <a:rPr lang="en-US" sz="3600" dirty="0">
                <a:solidFill>
                  <a:schemeClr val="bg1"/>
                </a:solidFill>
                <a:latin typeface="Times New Roman"/>
                <a:cs typeface="Times New Roman"/>
              </a:rPr>
              <a:t>There are some age values which are below 6 and above 244. We have converted them to null values. After replacing outliers to null values, we have 40.177 null values.</a:t>
            </a:r>
            <a:endParaRPr lang="en-IN" dirty="0"/>
          </a:p>
        </p:txBody>
      </p:sp>
      <p:pic>
        <p:nvPicPr>
          <p:cNvPr id="7" name="Content Placeholder 6">
            <a:extLst>
              <a:ext uri="{FF2B5EF4-FFF2-40B4-BE49-F238E27FC236}">
                <a16:creationId xmlns:a16="http://schemas.microsoft.com/office/drawing/2014/main" id="{A6A1FC34-C0E7-90AD-46FA-E210B5C36662}"/>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4733" t="30991" r="45065" b="26780"/>
          <a:stretch/>
        </p:blipFill>
        <p:spPr>
          <a:xfrm>
            <a:off x="5566611" y="1171074"/>
            <a:ext cx="6224336" cy="4620126"/>
          </a:xfrm>
          <a:prstGeom prst="rect">
            <a:avLst/>
          </a:prstGeom>
        </p:spPr>
      </p:pic>
      <p:pic>
        <p:nvPicPr>
          <p:cNvPr id="6" name="Audio 5">
            <a:hlinkClick r:id="" action="ppaction://media"/>
            <a:extLst>
              <a:ext uri="{FF2B5EF4-FFF2-40B4-BE49-F238E27FC236}">
                <a16:creationId xmlns:a16="http://schemas.microsoft.com/office/drawing/2014/main" id="{EEE0CFFF-2691-25F3-71EB-8AE3173F6C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84021295"/>
      </p:ext>
    </p:extLst>
  </p:cSld>
  <p:clrMapOvr>
    <a:masterClrMapping/>
  </p:clrMapOvr>
  <mc:AlternateContent xmlns:mc="http://schemas.openxmlformats.org/markup-compatibility/2006">
    <mc:Choice xmlns:p14="http://schemas.microsoft.com/office/powerpoint/2010/main" Requires="p14">
      <p:transition spd="slow" p14:dur="2000" advTm="18702"/>
    </mc:Choice>
    <mc:Fallback>
      <p:transition spd="slow" advTm="18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434" x="10772775" y="5413375"/>
          <p14:tracePt t="8442" x="10034588" y="5803900"/>
          <p14:tracePt t="8450" x="9337675" y="6076950"/>
          <p14:tracePt t="8458" x="8734425" y="6272213"/>
          <p14:tracePt t="8468" x="8250238" y="6391275"/>
          <p14:tracePt t="8474" x="7986713" y="6391275"/>
          <p14:tracePt t="8482" x="7850188" y="6373813"/>
          <p14:tracePt t="8490" x="7756525" y="6305550"/>
          <p14:tracePt t="8498" x="7688263" y="6237288"/>
          <p14:tracePt t="8504" x="7646988" y="6161088"/>
          <p14:tracePt t="8512" x="7596188" y="6067425"/>
          <p14:tracePt t="8522" x="7545388" y="5991225"/>
          <p14:tracePt t="8528" x="7510463" y="5932488"/>
          <p14:tracePt t="8538" x="7477125" y="5864225"/>
          <p14:tracePt t="8544" x="7459663" y="5821363"/>
          <p14:tracePt t="8552" x="7442200" y="5761038"/>
          <p14:tracePt t="8560" x="7434263" y="5727700"/>
          <p14:tracePt t="8568" x="7416800" y="5702300"/>
          <p14:tracePt t="8574" x="7408863" y="5684838"/>
          <p14:tracePt t="8583" x="7408863" y="5676900"/>
          <p14:tracePt t="8590" x="7408863" y="5659438"/>
          <p14:tracePt t="8598" x="7416800" y="5641975"/>
          <p14:tracePt t="8606" x="7434263" y="5626100"/>
          <p14:tracePt t="8622" x="7434263" y="5634038"/>
          <p14:tracePt t="8630" x="7434263" y="5626100"/>
          <p14:tracePt t="12238" x="7416800" y="5600700"/>
          <p14:tracePt t="12246" x="7358063" y="5532438"/>
          <p14:tracePt t="12254" x="7246938" y="5405438"/>
          <p14:tracePt t="12262" x="7102475" y="5243513"/>
          <p14:tracePt t="12268" x="6975475" y="5132388"/>
          <p14:tracePt t="12277" x="6823075" y="5022850"/>
          <p14:tracePt t="12284" x="6694488" y="4919663"/>
          <p14:tracePt t="12293" x="6626225" y="4852988"/>
          <p14:tracePt t="12300" x="6600825" y="4802188"/>
          <p14:tracePt t="12308" x="6600825" y="4759325"/>
          <p14:tracePt t="12316" x="6618288" y="4733925"/>
          <p14:tracePt t="12324" x="6661150" y="4699000"/>
          <p14:tracePt t="12332" x="6694488" y="4657725"/>
          <p14:tracePt t="12340" x="6711950" y="4648200"/>
          <p14:tracePt t="12346" x="6719888" y="4640263"/>
          <p14:tracePt t="12354" x="6729413" y="4640263"/>
          <p14:tracePt t="12390" x="6737350" y="4640263"/>
          <p14:tracePt t="12398" x="6737350" y="4657725"/>
          <p14:tracePt t="12406" x="6754813" y="4673600"/>
          <p14:tracePt t="12412" x="6788150" y="4708525"/>
          <p14:tracePt t="12420" x="6838950" y="4759325"/>
          <p14:tracePt t="12428" x="6899275" y="4810125"/>
          <p14:tracePt t="12436" x="6932613" y="4860925"/>
          <p14:tracePt t="12446" x="6950075" y="4868863"/>
          <p14:tracePt t="12510" x="6797675" y="4868863"/>
          <p14:tracePt t="12518" x="6653213" y="4878388"/>
          <p14:tracePt t="12526" x="6559550" y="4878388"/>
          <p14:tracePt t="12534" x="6491288" y="4860925"/>
          <p14:tracePt t="12544" x="6465888" y="4818063"/>
          <p14:tracePt t="12550" x="6448425" y="4775200"/>
          <p14:tracePt t="12558" x="6448425" y="4699000"/>
          <p14:tracePt t="12566" x="6473825" y="4614863"/>
          <p14:tracePt t="12572" x="6508750" y="4478338"/>
          <p14:tracePt t="12580" x="6575425" y="4351338"/>
          <p14:tracePt t="12588" x="6686550" y="4197350"/>
          <p14:tracePt t="12596" x="6831013" y="4105275"/>
          <p14:tracePt t="12604" x="7000875" y="4011613"/>
          <p14:tracePt t="12612" x="7188200" y="3917950"/>
          <p14:tracePt t="12620" x="7442200" y="3875088"/>
          <p14:tracePt t="12628" x="7740650" y="3841750"/>
          <p14:tracePt t="12636" x="8181975" y="3867150"/>
          <p14:tracePt t="12643" x="8691563" y="3951288"/>
          <p14:tracePt t="12650" x="9226550" y="4052888"/>
          <p14:tracePt t="12658" x="9796463" y="4181475"/>
          <p14:tracePt t="12666" x="10331450" y="4283075"/>
          <p14:tracePt t="12674" x="10926763" y="4410075"/>
          <p14:tracePt t="12684" x="11469688" y="4554538"/>
          <p14:tracePt t="12690" x="11961813" y="4724400"/>
          <p14:tracePt t="12958" x="11436350" y="4683125"/>
          <p14:tracePt t="12966" x="11044238" y="4648200"/>
          <p14:tracePt t="12974" x="10747375" y="4614863"/>
          <p14:tracePt t="12984" x="10534650" y="4597400"/>
          <p14:tracePt t="12990" x="10425113" y="4597400"/>
          <p14:tracePt t="12998" x="10348913" y="4614863"/>
          <p14:tracePt t="13006" x="10323513" y="4630738"/>
          <p14:tracePt t="13012" x="10313988" y="4640263"/>
          <p14:tracePt t="13020" x="10306050" y="4648200"/>
          <p14:tracePt t="13043" x="10306050" y="4673600"/>
          <p14:tracePt t="13045" x="10306050" y="4699000"/>
          <p14:tracePt t="13052" x="10306050" y="4749800"/>
          <p14:tracePt t="13060" x="10306050" y="4784725"/>
          <p14:tracePt t="13068" x="10298113" y="4835525"/>
          <p14:tracePt t="13076" x="10271125" y="4903788"/>
          <p14:tracePt t="13082" x="10263188" y="4972050"/>
          <p14:tracePt t="13090" x="10245725" y="5030788"/>
          <p14:tracePt t="13098" x="10212388" y="5124450"/>
          <p14:tracePt t="13106" x="10186988" y="5200650"/>
          <p14:tracePt t="13114" x="10161588" y="5260975"/>
          <p14:tracePt t="13122" x="10136188" y="5319713"/>
          <p14:tracePt t="13130" x="10118725" y="5353050"/>
          <p14:tracePt t="13138" x="10101263" y="5370513"/>
          <p14:tracePt t="13146" x="10101263" y="5387975"/>
          <p14:tracePt t="13154" x="10085388" y="5405438"/>
          <p14:tracePt t="13160" x="10075863" y="5413375"/>
          <p14:tracePt t="13168" x="10059988" y="5430838"/>
          <p14:tracePt t="13176" x="10042525" y="5456238"/>
          <p14:tracePt t="13184" x="10025063" y="5489575"/>
          <p14:tracePt t="13193" x="10009188" y="5524500"/>
          <p14:tracePt t="13200" x="9966325" y="5575300"/>
          <p14:tracePt t="13208" x="9940925" y="5600700"/>
          <p14:tracePt t="13216" x="9898063" y="5616575"/>
          <p14:tracePt t="13224" x="9847263" y="5634038"/>
          <p14:tracePt t="13230" x="9786938" y="5659438"/>
          <p14:tracePt t="13238" x="9736138" y="5676900"/>
          <p14:tracePt t="13246" x="9677400" y="5702300"/>
          <p14:tracePt t="13254" x="9626600" y="5719763"/>
          <p14:tracePt t="13262" x="9583738" y="5735638"/>
          <p14:tracePt t="13270" x="9532938" y="5753100"/>
          <p14:tracePt t="13278" x="9490075" y="5778500"/>
          <p14:tracePt t="13286" x="9439275" y="5795963"/>
          <p14:tracePt t="13294" x="9388475" y="5813425"/>
          <p14:tracePt t="13302" x="9353550" y="5829300"/>
          <p14:tracePt t="13309" x="9302750" y="5864225"/>
          <p14:tracePt t="13316" x="9244013" y="5905500"/>
          <p14:tracePt t="13324" x="9175750" y="5957888"/>
          <p14:tracePt t="13332" x="9099550" y="6016625"/>
          <p14:tracePt t="13340" x="9023350" y="6067425"/>
          <p14:tracePt t="13350" x="8955088" y="6102350"/>
          <p14:tracePt t="13356" x="8912225" y="6118225"/>
          <p14:tracePt t="13364" x="8886825" y="6127750"/>
          <p14:tracePt t="13372" x="8869363" y="6135688"/>
          <p14:tracePt t="13414" x="8869363" y="6143625"/>
          <p14:tracePt t="13422" x="8853488" y="6153150"/>
          <p14:tracePt t="13431" x="8836025" y="6169025"/>
          <p14:tracePt t="13438" x="8793163" y="6186488"/>
          <p14:tracePt t="13446" x="8734425" y="6211888"/>
          <p14:tracePt t="13454" x="8640763" y="6229350"/>
          <p14:tracePt t="13460" x="8555038" y="6237288"/>
          <p14:tracePt t="13468" x="8453438" y="6237288"/>
          <p14:tracePt t="13476" x="8369300" y="6229350"/>
          <p14:tracePt t="13484" x="8291513" y="6203950"/>
          <p14:tracePt t="13492" x="8232775" y="6161088"/>
          <p14:tracePt t="13500" x="8164513" y="6118225"/>
          <p14:tracePt t="13509" x="8105775" y="6067425"/>
          <p14:tracePt t="13516" x="8062913" y="5999163"/>
          <p14:tracePt t="13524" x="8037513" y="5957888"/>
          <p14:tracePt t="13530" x="8012113" y="5905500"/>
          <p14:tracePt t="13538" x="7994650" y="5880100"/>
          <p14:tracePt t="13546" x="7977188" y="5854700"/>
          <p14:tracePt t="13554" x="7961313" y="5838825"/>
          <p14:tracePt t="13562" x="7951788" y="5829300"/>
          <p14:tracePt t="13570" x="7935913" y="5813425"/>
          <p14:tracePt t="13578" x="7918450" y="5803900"/>
          <p14:tracePt t="13586" x="7900988" y="5788025"/>
          <p14:tracePt t="13594" x="7893050" y="5778500"/>
          <p14:tracePt t="13600" x="7875588" y="5778500"/>
          <p14:tracePt t="13609" x="7850188" y="5770563"/>
          <p14:tracePt t="13616" x="7816850" y="5753100"/>
          <p14:tracePt t="13624" x="7756525" y="5727700"/>
          <p14:tracePt t="13632" x="7680325" y="5710238"/>
          <p14:tracePt t="13640" x="7596188" y="5694363"/>
          <p14:tracePt t="13648" x="7510463" y="5684838"/>
          <p14:tracePt t="13656" x="7383463" y="5676900"/>
          <p14:tracePt t="13664" x="7239000" y="5676900"/>
          <p14:tracePt t="13672" x="7112000" y="5659438"/>
          <p14:tracePt t="13680" x="6983413" y="5659438"/>
          <p14:tracePt t="13686" x="6881813" y="5641975"/>
          <p14:tracePt t="13694" x="6797675" y="5616575"/>
          <p14:tracePt t="13702" x="6711950" y="5608638"/>
          <p14:tracePt t="13710" x="6643688" y="5591175"/>
          <p14:tracePt t="13718" x="6635750" y="5583238"/>
          <p14:tracePt t="13727" x="6618288" y="5575300"/>
          <p14:tracePt t="13734" x="6618288" y="5565775"/>
          <p14:tracePt t="13750" x="6618288" y="5557838"/>
          <p14:tracePt t="13772" x="6626225" y="5540375"/>
          <p14:tracePt t="13780" x="6626225" y="5532438"/>
          <p14:tracePt t="13796" x="6635750" y="5524500"/>
          <p14:tracePt t="13804" x="6643688" y="5507038"/>
          <p14:tracePt t="13820" x="6643688" y="5497513"/>
          <p14:tracePt t="13828" x="6653213" y="5489575"/>
          <p14:tracePt t="13842" x="6653213" y="5472113"/>
          <p14:tracePt t="13850" x="6661150" y="5464175"/>
          <p14:tracePt t="13866" x="6661150" y="5446713"/>
          <p14:tracePt t="13876" x="6661150" y="5438775"/>
          <p14:tracePt t="13882" x="6661150" y="5430838"/>
          <p14:tracePt t="13890" x="6661150" y="5421313"/>
          <p14:tracePt t="13898" x="6669088" y="5413375"/>
          <p14:tracePt t="13912" x="6678613" y="5413375"/>
          <p14:tracePt t="13920" x="6686550" y="5405438"/>
          <p14:tracePt t="13928" x="6686550" y="5395913"/>
          <p14:tracePt t="13936" x="6704013" y="5395913"/>
          <p14:tracePt t="13944" x="6719888" y="5387975"/>
          <p14:tracePt t="13960" x="6737350" y="5387975"/>
          <p14:tracePt t="13968" x="6745288" y="5380038"/>
          <p14:tracePt t="13986" x="6745288" y="5370513"/>
          <p14:tracePt t="14048" x="6737350" y="5362575"/>
          <p14:tracePt t="14056" x="6729413" y="5353050"/>
          <p14:tracePt t="14064" x="6719888" y="5345113"/>
          <p14:tracePt t="14072" x="6711950" y="5327650"/>
          <p14:tracePt t="14080" x="6704013" y="5327650"/>
          <p14:tracePt t="14088" x="6704013" y="5319713"/>
          <p14:tracePt t="14186" x="6719888" y="5319713"/>
          <p14:tracePt t="14194" x="6729413" y="5319713"/>
          <p14:tracePt t="14200" x="6762750" y="5327650"/>
          <p14:tracePt t="14208" x="6788150" y="5327650"/>
          <p14:tracePt t="14216" x="6823075" y="5337175"/>
          <p14:tracePt t="14225" x="6831013" y="5337175"/>
          <p14:tracePt t="14232" x="6848475" y="5337175"/>
          <p14:tracePt t="14240" x="6864350" y="5337175"/>
          <p14:tracePt t="14248" x="6873875" y="5337175"/>
          <p14:tracePt t="14256" x="6889750" y="5327650"/>
          <p14:tracePt t="14264" x="6907213" y="5311775"/>
          <p14:tracePt t="14278" x="6915150" y="5302250"/>
          <p14:tracePt t="14286" x="6924675" y="5286375"/>
          <p14:tracePt t="14294" x="6924675" y="5276850"/>
          <p14:tracePt t="14302" x="6924675" y="5260975"/>
          <p14:tracePt t="14310" x="6924675" y="5226050"/>
          <p14:tracePt t="14318" x="6907213" y="5167313"/>
          <p14:tracePt t="14326" x="6889750" y="5106988"/>
          <p14:tracePt t="14334" x="6873875" y="5048250"/>
          <p14:tracePt t="14342" x="6856413" y="4987925"/>
          <p14:tracePt t="14350" x="6838950" y="4954588"/>
          <p14:tracePt t="14356" x="6813550" y="4919663"/>
          <p14:tracePt t="14364" x="6805613" y="4903788"/>
          <p14:tracePt t="14372" x="6788150" y="4886325"/>
          <p14:tracePt t="14382" x="6780213" y="4878388"/>
          <p14:tracePt t="14388" x="6770688" y="4878388"/>
          <p14:tracePt t="14409" x="6762750" y="4878388"/>
          <p14:tracePt t="14416" x="6745288" y="4886325"/>
          <p14:tracePt t="14422" x="6737350" y="4903788"/>
          <p14:tracePt t="14430" x="6719888" y="4911725"/>
          <p14:tracePt t="14438" x="6704013" y="4929188"/>
          <p14:tracePt t="14446" x="6686550" y="4946650"/>
          <p14:tracePt t="14454" x="6678613" y="4962525"/>
          <p14:tracePt t="14464" x="6661150" y="4979988"/>
          <p14:tracePt t="14470" x="6643688" y="4987925"/>
          <p14:tracePt t="14478" x="6635750" y="4997450"/>
          <p14:tracePt t="14486" x="6635750" y="5005388"/>
          <p14:tracePt t="14494" x="6626225" y="5013325"/>
          <p14:tracePt t="14500" x="6600825" y="5030788"/>
          <p14:tracePt t="14508" x="6559550" y="5056188"/>
          <p14:tracePt t="14516" x="6483350" y="5091113"/>
          <p14:tracePt t="14525" x="6389688" y="5116513"/>
          <p14:tracePt t="14532" x="6286500" y="5132388"/>
          <p14:tracePt t="14540" x="6176963" y="5157788"/>
          <p14:tracePt t="14548" x="6075363" y="5183188"/>
          <p14:tracePt t="14556" x="5989638" y="5200650"/>
          <p14:tracePt t="14564" x="5913438" y="5218113"/>
          <p14:tracePt t="14572" x="5880100" y="5226050"/>
          <p14:tracePt t="14578" x="5870575" y="5226050"/>
          <p14:tracePt t="14618" x="5880100" y="5218113"/>
          <p14:tracePt t="14626" x="5880100" y="5208588"/>
          <p14:tracePt t="14634" x="5888038" y="5192713"/>
          <p14:tracePt t="14642" x="5888038" y="5175250"/>
          <p14:tracePt t="14650" x="5905500" y="5141913"/>
          <p14:tracePt t="14656" x="5913438" y="5106988"/>
          <p14:tracePt t="14666" x="5938838" y="5048250"/>
          <p14:tracePt t="14672" x="5956300" y="4987925"/>
          <p14:tracePt t="14680" x="5981700" y="4886325"/>
          <p14:tracePt t="14688" x="6007100" y="4741863"/>
          <p14:tracePt t="14696" x="6032500" y="4546600"/>
          <p14:tracePt t="14704" x="6057900" y="4384675"/>
          <p14:tracePt t="14712" x="6083300" y="4214813"/>
          <p14:tracePt t="14720" x="6083300" y="4079875"/>
          <p14:tracePt t="14726" x="6108700" y="3935413"/>
          <p14:tracePt t="14734" x="6108700" y="3798888"/>
          <p14:tracePt t="14742" x="6108700" y="3654425"/>
          <p14:tracePt t="14750" x="6100763" y="3527425"/>
          <p14:tracePt t="14758" x="6075363" y="3408363"/>
          <p14:tracePt t="14766" x="6065838" y="3279775"/>
          <p14:tracePt t="14775" x="6040438" y="3127375"/>
          <p14:tracePt t="14782" x="6015038" y="2906713"/>
          <p14:tracePt t="14791" x="5981700" y="2686050"/>
          <p14:tracePt t="14796" x="5956300" y="2524125"/>
          <p14:tracePt t="14804" x="5956300" y="2371725"/>
          <p14:tracePt t="14812" x="5956300" y="2217738"/>
          <p14:tracePt t="14820" x="5964238" y="2073275"/>
          <p14:tracePt t="14828" x="5989638" y="1938338"/>
          <p14:tracePt t="14836" x="6007100" y="1801813"/>
          <p14:tracePt t="14844" x="6032500" y="1700213"/>
          <p14:tracePt t="14852" x="6057900" y="1614488"/>
          <p14:tracePt t="14860" x="6075363" y="1530350"/>
          <p14:tracePt t="14868" x="6100763" y="1452563"/>
          <p14:tracePt t="14876" x="6108700" y="1376363"/>
          <p14:tracePt t="14882" x="6116638" y="1317625"/>
          <p14:tracePt t="14891" x="6126163" y="1274763"/>
          <p14:tracePt t="14898" x="6134100" y="1257300"/>
          <p14:tracePt t="14906" x="6142038" y="1249363"/>
          <p14:tracePt t="14938" x="6159500" y="1249363"/>
          <p14:tracePt t="14944" x="6184900" y="1249363"/>
          <p14:tracePt t="14952" x="6235700" y="1249363"/>
          <p14:tracePt t="14960" x="6303963" y="1249363"/>
          <p14:tracePt t="14968" x="6465888" y="1231900"/>
          <p14:tracePt t="14976" x="6661150" y="1206500"/>
          <p14:tracePt t="14984" x="7000875" y="1122363"/>
          <p14:tracePt t="14992" x="7366000" y="1044575"/>
          <p14:tracePt t="15000" x="7756525" y="985838"/>
          <p14:tracePt t="15008" x="8088313" y="952500"/>
          <p14:tracePt t="15016" x="8445500" y="917575"/>
          <p14:tracePt t="15022" x="8828088" y="884238"/>
          <p14:tracePt t="15041" x="9507538" y="833438"/>
          <p14:tracePt t="15046" x="9804400" y="815975"/>
          <p14:tracePt t="15054" x="10101263" y="823913"/>
          <p14:tracePt t="15062" x="10339388" y="833438"/>
          <p14:tracePt t="15070" x="10585450" y="866775"/>
          <p14:tracePt t="15078" x="10772775" y="884238"/>
          <p14:tracePt t="15086" x="10934700" y="900113"/>
          <p14:tracePt t="15094" x="11071225" y="925513"/>
          <p14:tracePt t="15100" x="11172825" y="952500"/>
          <p14:tracePt t="15108" x="11266488" y="977900"/>
          <p14:tracePt t="15116" x="11350625" y="993775"/>
          <p14:tracePt t="15124" x="11410950" y="1003300"/>
          <p14:tracePt t="15132" x="11469688" y="1003300"/>
          <p14:tracePt t="15141" x="11530013" y="1003300"/>
          <p14:tracePt t="15148" x="11580813" y="1003300"/>
          <p14:tracePt t="15156" x="11639550" y="1003300"/>
          <p14:tracePt t="15164" x="11699875" y="993775"/>
          <p14:tracePt t="15170" x="11776075" y="985838"/>
          <p14:tracePt t="15178" x="11834813" y="977900"/>
          <p14:tracePt t="15186" x="11895138" y="960438"/>
          <p14:tracePt t="15194" x="11953875" y="952500"/>
          <p14:tracePt t="15202" x="12014200" y="952500"/>
          <p14:tracePt t="15210" x="12047538" y="952500"/>
          <p14:tracePt t="15218" x="12065000" y="952500"/>
          <p14:tracePt t="15226" x="12080875" y="960438"/>
          <p14:tracePt t="15234" x="12098338" y="968375"/>
          <p14:tracePt t="15241" x="12098338" y="977900"/>
          <p14:tracePt t="15256" x="12098338" y="985838"/>
          <p14:tracePt t="15264" x="12098338" y="993775"/>
          <p14:tracePt t="15272" x="12098338" y="1036638"/>
          <p14:tracePt t="15280" x="12098338" y="1112838"/>
          <p14:tracePt t="15288" x="12072938" y="1198563"/>
          <p14:tracePt t="15296" x="12039600" y="1308100"/>
          <p14:tracePt t="15304" x="11971338" y="1477963"/>
          <p14:tracePt t="15312" x="11920538" y="1649413"/>
          <p14:tracePt t="15320" x="11885613" y="1870075"/>
          <p14:tracePt t="15326" x="11877675" y="2108200"/>
          <p14:tracePt t="15334" x="11860213" y="2319338"/>
          <p14:tracePt t="15342" x="11860213" y="2524125"/>
          <p14:tracePt t="15350" x="11869738" y="2762250"/>
          <p14:tracePt t="15358" x="11877675" y="2974975"/>
          <p14:tracePt t="15366" x="11911013" y="3195638"/>
          <p14:tracePt t="15374" x="11936413" y="3355975"/>
          <p14:tracePt t="15382" x="11961813" y="3502025"/>
          <p14:tracePt t="15391" x="12004675" y="3646488"/>
          <p14:tracePt t="15396" x="12080875" y="3824288"/>
          <p14:tracePt t="15404" x="12141200" y="3986213"/>
          <p14:tracePt t="15584" x="12072938" y="5405438"/>
          <p14:tracePt t="15592" x="11961813" y="5380038"/>
          <p14:tracePt t="15600" x="11818938" y="5362575"/>
          <p14:tracePt t="15608" x="11622088" y="5294313"/>
          <p14:tracePt t="15616" x="11368088" y="5208588"/>
          <p14:tracePt t="15622" x="11071225" y="5124450"/>
          <p14:tracePt t="15630" x="10756900" y="5013325"/>
          <p14:tracePt t="15638" x="10356850" y="4919663"/>
          <p14:tracePt t="15646" x="9923463" y="4802188"/>
          <p14:tracePt t="15654" x="9498013" y="4708525"/>
          <p14:tracePt t="15662" x="9074150" y="4605338"/>
          <p14:tracePt t="15670" x="8674100" y="4538663"/>
          <p14:tracePt t="15678" x="8266113" y="4495800"/>
          <p14:tracePt t="15686" x="7859713" y="4478338"/>
          <p14:tracePt t="15692" x="7477125" y="4478338"/>
          <p14:tracePt t="15700" x="7102475" y="4486275"/>
          <p14:tracePt t="15708" x="6711950" y="4521200"/>
          <p14:tracePt t="15716" x="6296025" y="4579938"/>
          <p14:tracePt t="15724" x="5880100" y="4622800"/>
          <p14:tracePt t="15732" x="5487988" y="4716463"/>
          <p14:tracePt t="15740" x="5157788" y="4749800"/>
          <p14:tracePt t="15748" x="4876800" y="4802188"/>
          <p14:tracePt t="15757" x="4757738" y="4818063"/>
          <p14:tracePt t="15762" x="4714875" y="4818063"/>
          <p14:tracePt t="15842" x="4714875" y="4810125"/>
          <p14:tracePt t="15848" x="4724400" y="4802188"/>
          <p14:tracePt t="15857" x="4732338" y="4784725"/>
          <p14:tracePt t="15864" x="4740275" y="4767263"/>
          <p14:tracePt t="15872" x="4757738" y="4749800"/>
          <p14:tracePt t="15880" x="4775200" y="4716463"/>
          <p14:tracePt t="15888" x="4800600" y="4657725"/>
          <p14:tracePt t="15896" x="4826000" y="4579938"/>
          <p14:tracePt t="15904" x="4876800" y="4470400"/>
          <p14:tracePt t="15912" x="4962525" y="4249738"/>
          <p14:tracePt t="15918" x="5072063" y="3900488"/>
          <p14:tracePt t="15926" x="5165725" y="3449638"/>
          <p14:tracePt t="15934" x="5233988" y="2949575"/>
          <p14:tracePt t="15942" x="5292725" y="2413000"/>
          <p14:tracePt t="15950" x="5327650" y="1946275"/>
          <p14:tracePt t="15958" x="5353050" y="1538288"/>
          <p14:tracePt t="15966" x="5335588" y="1104900"/>
          <p14:tracePt t="15974" x="5343525" y="808038"/>
          <p14:tracePt t="15982" x="5394325" y="527050"/>
          <p14:tracePt t="15988" x="5437188" y="331788"/>
          <p14:tracePt t="15996" x="5462588" y="212725"/>
          <p14:tracePt t="16004" x="5480050" y="127000"/>
          <p14:tracePt t="16023" x="5522913" y="33338"/>
          <p14:tracePt t="16028" x="5538788" y="17463"/>
          <p14:tracePt t="16036" x="5548313" y="7938"/>
          <p14:tracePt t="16090" x="6245225" y="17463"/>
          <p14:tracePt t="16098" x="6516688" y="25400"/>
          <p14:tracePt t="16107" x="6805613" y="25400"/>
          <p14:tracePt t="16114" x="7153275" y="25400"/>
          <p14:tracePt t="16123" x="7654925" y="50800"/>
          <p14:tracePt t="16130" x="8207375" y="93663"/>
          <p14:tracePt t="16138" x="8734425" y="136525"/>
          <p14:tracePt t="16144" x="9261475" y="177800"/>
          <p14:tracePt t="16152" x="9812338" y="212725"/>
          <p14:tracePt t="16160" x="10306050" y="238125"/>
          <p14:tracePt t="16173" x="10977563" y="280988"/>
          <p14:tracePt t="16180" x="11266488" y="296863"/>
          <p14:tracePt t="16188" x="11503025" y="306388"/>
          <p14:tracePt t="16196" x="11647488" y="331788"/>
          <p14:tracePt t="16204" x="11750675" y="347663"/>
          <p14:tracePt t="16212" x="11801475" y="365125"/>
          <p14:tracePt t="16218" x="11809413" y="382588"/>
          <p14:tracePt t="16270" x="11818938" y="382588"/>
          <p14:tracePt t="16278" x="11826875" y="400050"/>
          <p14:tracePt t="16286" x="11844338" y="415925"/>
          <p14:tracePt t="16292" x="11852275" y="425450"/>
          <p14:tracePt t="16300" x="11860213" y="450850"/>
          <p14:tracePt t="16308" x="11877675" y="484188"/>
          <p14:tracePt t="16316" x="11895138" y="560388"/>
          <p14:tracePt t="16324" x="11920538" y="636588"/>
          <p14:tracePt t="16332" x="11936413" y="747713"/>
          <p14:tracePt t="16340" x="11961813" y="892175"/>
          <p14:tracePt t="16348" x="11971338" y="1044575"/>
          <p14:tracePt t="16356" x="11996738" y="1223963"/>
          <p14:tracePt t="16362" x="12022138" y="1393825"/>
          <p14:tracePt t="16370" x="12039600" y="1530350"/>
          <p14:tracePt t="16378" x="12047538" y="1682750"/>
          <p14:tracePt t="16386" x="12065000" y="1885950"/>
          <p14:tracePt t="16394" x="12072938" y="2090738"/>
          <p14:tracePt t="16402" x="12072938" y="2328863"/>
          <p14:tracePt t="16410" x="12072938" y="2566988"/>
          <p14:tracePt t="16418" x="12055475" y="2830513"/>
          <p14:tracePt t="16426" x="12039600" y="3076575"/>
          <p14:tracePt t="16434" x="12004675" y="3314700"/>
          <p14:tracePt t="16442" x="12004675" y="3552825"/>
          <p14:tracePt t="16448" x="12004675" y="3781425"/>
          <p14:tracePt t="16456" x="12030075" y="4052888"/>
          <p14:tracePt t="16464" x="12065000" y="4300538"/>
          <p14:tracePt t="16473" x="12090400" y="4445000"/>
          <p14:tracePt t="16480" x="12098338" y="4597400"/>
          <p14:tracePt t="16488" x="12106275" y="4741863"/>
          <p14:tracePt t="16496" x="12133263" y="4827588"/>
          <p14:tracePt t="16504" x="12141200" y="4911725"/>
          <p14:tracePt t="16512" x="12166600" y="5005388"/>
          <p14:tracePt t="16518" x="12174538" y="5091113"/>
          <p14:tracePt t="16736" x="12184063" y="5880100"/>
          <p14:tracePt t="16744" x="12166600" y="5889625"/>
          <p14:tracePt t="16752" x="12149138" y="5905500"/>
          <p14:tracePt t="16760" x="12133263" y="5915025"/>
          <p14:tracePt t="16768" x="12072938" y="5922963"/>
          <p14:tracePt t="16776" x="11971338" y="5932488"/>
          <p14:tracePt t="16784" x="11834813" y="5932488"/>
          <p14:tracePt t="16792" x="11639550" y="5948363"/>
          <p14:tracePt t="16800" x="11317288" y="5948363"/>
          <p14:tracePt t="16808" x="10841038" y="6008688"/>
          <p14:tracePt t="16814" x="10229850" y="6067425"/>
          <p14:tracePt t="16823" x="9566275" y="6118225"/>
          <p14:tracePt t="16830" x="8777288" y="6178550"/>
          <p14:tracePt t="16839" x="8070850" y="6288088"/>
          <p14:tracePt t="16846" x="7281863" y="6424613"/>
          <p14:tracePt t="16854" x="6524625" y="6492875"/>
          <p14:tracePt t="16862" x="5802313" y="6561138"/>
          <p14:tracePt t="16870" x="5216525" y="6602413"/>
          <p14:tracePt t="16878" x="4833938" y="6637338"/>
          <p14:tracePt t="16886" x="4673600" y="6662738"/>
          <p14:tracePt t="16892" x="4613275" y="6662738"/>
          <p14:tracePt t="16916" x="4621213" y="6662738"/>
          <p14:tracePt t="16924" x="4646613" y="6645275"/>
          <p14:tracePt t="16932" x="4681538" y="6619875"/>
          <p14:tracePt t="16940" x="4714875" y="6586538"/>
          <p14:tracePt t="16948" x="4732338" y="6569075"/>
          <p14:tracePt t="16956" x="4749800" y="6543675"/>
          <p14:tracePt t="16962" x="4765675" y="6492875"/>
          <p14:tracePt t="16970" x="4791075" y="6432550"/>
          <p14:tracePt t="16978" x="4818063" y="6356350"/>
          <p14:tracePt t="16986" x="4851400" y="6254750"/>
          <p14:tracePt t="16996" x="4894263" y="6110288"/>
          <p14:tracePt t="17002" x="4935538" y="5872163"/>
          <p14:tracePt t="17010" x="4987925" y="5532438"/>
          <p14:tracePt t="17018" x="5021263" y="5149850"/>
          <p14:tracePt t="17026" x="5021263" y="4691063"/>
          <p14:tracePt t="17032" x="5046663" y="4197350"/>
          <p14:tracePt t="17040" x="5122863" y="3687763"/>
          <p14:tracePt t="17048" x="5284788" y="3246438"/>
          <p14:tracePt t="17056" x="5394325" y="2846388"/>
          <p14:tracePt t="17064" x="5505450" y="2524125"/>
          <p14:tracePt t="17073" x="5632450" y="2227263"/>
          <p14:tracePt t="17080" x="5811838" y="1938338"/>
          <p14:tracePt t="17089" x="5972175" y="1708150"/>
          <p14:tracePt t="17096" x="6065838" y="1614488"/>
          <p14:tracePt t="17104" x="6142038" y="1571625"/>
          <p14:tracePt t="17110" x="6235700" y="1546225"/>
          <p14:tracePt t="17118" x="6321425" y="1546225"/>
          <p14:tracePt t="17126" x="6448425" y="1546225"/>
          <p14:tracePt t="17134" x="6592888" y="1589088"/>
          <p14:tracePt t="17142" x="6823075" y="1657350"/>
          <p14:tracePt t="17150" x="7145338" y="1784350"/>
          <p14:tracePt t="17158" x="7553325" y="1938338"/>
          <p14:tracePt t="17166" x="8062913" y="2192338"/>
          <p14:tracePt t="17174" x="8632825" y="2541588"/>
          <p14:tracePt t="17182" x="9277350" y="2855913"/>
          <p14:tracePt t="17189" x="9948863" y="3101975"/>
          <p14:tracePt t="17196" x="10552113" y="3297238"/>
          <p14:tracePt t="17204" x="11122025" y="3424238"/>
          <p14:tracePt t="17212" x="11682413" y="3509963"/>
          <p14:tracePt t="17220" x="12133263" y="3603625"/>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78077-62DB-5557-2313-AA61954032A2}"/>
              </a:ext>
            </a:extLst>
          </p:cNvPr>
          <p:cNvSpPr>
            <a:spLocks noGrp="1"/>
          </p:cNvSpPr>
          <p:nvPr>
            <p:ph type="title"/>
          </p:nvPr>
        </p:nvSpPr>
        <p:spPr>
          <a:xfrm>
            <a:off x="0" y="0"/>
            <a:ext cx="5277853" cy="1636295"/>
          </a:xfrm>
          <a:solidFill>
            <a:schemeClr val="accent2">
              <a:lumMod val="40000"/>
              <a:lumOff val="60000"/>
            </a:schemeClr>
          </a:solidFill>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M</a:t>
            </a:r>
            <a:r>
              <a:rPr lang="en-US" b="1" kern="1200" dirty="0">
                <a:solidFill>
                  <a:schemeClr val="bg1"/>
                </a:solidFill>
                <a:latin typeface="Times New Roman" panose="02020603050405020304" pitchFamily="18" charset="0"/>
                <a:cs typeface="Times New Roman" panose="02020603050405020304" pitchFamily="18" charset="0"/>
              </a:rPr>
              <a:t>ISSING V</a:t>
            </a:r>
            <a:r>
              <a:rPr lang="en-US" b="1" dirty="0">
                <a:solidFill>
                  <a:schemeClr val="bg1"/>
                </a:solidFill>
                <a:latin typeface="Times New Roman" panose="02020603050405020304" pitchFamily="18" charset="0"/>
                <a:cs typeface="Times New Roman" panose="02020603050405020304" pitchFamily="18" charset="0"/>
              </a:rPr>
              <a:t>ALUES I</a:t>
            </a:r>
            <a:r>
              <a:rPr lang="en-US" b="1" kern="1200" dirty="0">
                <a:solidFill>
                  <a:schemeClr val="bg1"/>
                </a:solidFill>
                <a:latin typeface="Times New Roman" panose="02020603050405020304" pitchFamily="18" charset="0"/>
                <a:cs typeface="Times New Roman" panose="02020603050405020304" pitchFamily="18" charset="0"/>
              </a:rPr>
              <a:t>N THE </a:t>
            </a:r>
            <a:r>
              <a:rPr lang="en-US" sz="3600" b="1" kern="1200" dirty="0">
                <a:solidFill>
                  <a:schemeClr val="bg1"/>
                </a:solidFill>
                <a:latin typeface="Times New Roman" panose="02020603050405020304" pitchFamily="18" charset="0"/>
                <a:cs typeface="Times New Roman" panose="02020603050405020304" pitchFamily="18" charset="0"/>
              </a:rPr>
              <a:t>DATASET</a:t>
            </a:r>
            <a:r>
              <a:rPr lang="en-US" b="1" kern="1200" dirty="0">
                <a:solidFill>
                  <a:schemeClr val="bg1"/>
                </a:solidFill>
                <a:latin typeface="Times New Roman" panose="02020603050405020304" pitchFamily="18" charset="0"/>
                <a:cs typeface="Times New Roman" panose="02020603050405020304" pitchFamily="18" charset="0"/>
              </a:rPr>
              <a:t>:-</a:t>
            </a:r>
            <a:br>
              <a:rPr lang="en-US" b="1" kern="1200" dirty="0">
                <a:solidFill>
                  <a:schemeClr val="bg1"/>
                </a:solidFill>
                <a:latin typeface="Times New Roman" panose="02020603050405020304" pitchFamily="18" charset="0"/>
                <a:cs typeface="Times New Roman" panose="02020603050405020304" pitchFamily="18" charset="0"/>
              </a:rPr>
            </a:br>
            <a:endParaRPr lang="en-IN" dirty="0">
              <a:solidFill>
                <a:schemeClr val="bg1"/>
              </a:solidFill>
            </a:endParaRPr>
          </a:p>
        </p:txBody>
      </p:sp>
      <p:sp>
        <p:nvSpPr>
          <p:cNvPr id="4" name="Text Placeholder 3">
            <a:extLst>
              <a:ext uri="{FF2B5EF4-FFF2-40B4-BE49-F238E27FC236}">
                <a16:creationId xmlns:a16="http://schemas.microsoft.com/office/drawing/2014/main" id="{E38117B8-1604-4B76-5072-1D1E1936741F}"/>
              </a:ext>
            </a:extLst>
          </p:cNvPr>
          <p:cNvSpPr>
            <a:spLocks noGrp="1"/>
          </p:cNvSpPr>
          <p:nvPr>
            <p:ph type="body" sz="half" idx="2"/>
          </p:nvPr>
        </p:nvSpPr>
        <p:spPr>
          <a:xfrm>
            <a:off x="0" y="1636295"/>
            <a:ext cx="5277853" cy="5221705"/>
          </a:xfrm>
          <a:solidFill>
            <a:schemeClr val="accent2">
              <a:lumMod val="40000"/>
              <a:lumOff val="60000"/>
            </a:schemeClr>
          </a:solidFill>
        </p:spPr>
        <p:txBody>
          <a:bodyPr>
            <a:normAutofit/>
          </a:bodyPr>
          <a:lstStyle/>
          <a:p>
            <a:r>
              <a:rPr lang="en-IN" sz="3200" dirty="0">
                <a:solidFill>
                  <a:schemeClr val="bg1"/>
                </a:solidFill>
                <a:latin typeface="Times New Roman" panose="02020603050405020304" pitchFamily="18" charset="0"/>
                <a:cs typeface="Times New Roman" panose="02020603050405020304" pitchFamily="18" charset="0"/>
              </a:rPr>
              <a:t>After splitting the locations country, state and city and removing all the special characters and spaces from the country name, we have grouped the age by country name. Then we have replaced the null values by the median of the respective countries.</a:t>
            </a:r>
          </a:p>
        </p:txBody>
      </p:sp>
      <p:pic>
        <p:nvPicPr>
          <p:cNvPr id="6" name="Picture 5">
            <a:extLst>
              <a:ext uri="{FF2B5EF4-FFF2-40B4-BE49-F238E27FC236}">
                <a16:creationId xmlns:a16="http://schemas.microsoft.com/office/drawing/2014/main" id="{E2D218C7-77F8-CD8D-38AC-6063686AE800}"/>
              </a:ext>
            </a:extLst>
          </p:cNvPr>
          <p:cNvPicPr>
            <a:picLocks noChangeAspect="1"/>
          </p:cNvPicPr>
          <p:nvPr/>
        </p:nvPicPr>
        <p:blipFill rotWithShape="1">
          <a:blip r:embed="rId4">
            <a:extLst>
              <a:ext uri="{28A0092B-C50C-407E-A947-70E740481C1C}">
                <a14:useLocalDpi xmlns:a14="http://schemas.microsoft.com/office/drawing/2010/main" val="0"/>
              </a:ext>
            </a:extLst>
          </a:blip>
          <a:srcRect l="14716" t="40426" r="43209" b="8472"/>
          <a:stretch/>
        </p:blipFill>
        <p:spPr>
          <a:xfrm>
            <a:off x="8763068" y="619272"/>
            <a:ext cx="2995796" cy="2479342"/>
          </a:xfrm>
          <a:prstGeom prst="rect">
            <a:avLst/>
          </a:prstGeom>
        </p:spPr>
      </p:pic>
      <p:pic>
        <p:nvPicPr>
          <p:cNvPr id="8" name="Picture 7">
            <a:extLst>
              <a:ext uri="{FF2B5EF4-FFF2-40B4-BE49-F238E27FC236}">
                <a16:creationId xmlns:a16="http://schemas.microsoft.com/office/drawing/2014/main" id="{D4C9ADB6-6313-CA72-5690-8730867C2FC2}"/>
              </a:ext>
            </a:extLst>
          </p:cNvPr>
          <p:cNvPicPr>
            <a:picLocks noChangeAspect="1"/>
          </p:cNvPicPr>
          <p:nvPr/>
        </p:nvPicPr>
        <p:blipFill rotWithShape="1">
          <a:blip r:embed="rId5">
            <a:extLst>
              <a:ext uri="{28A0092B-C50C-407E-A947-70E740481C1C}">
                <a14:useLocalDpi xmlns:a14="http://schemas.microsoft.com/office/drawing/2010/main" val="0"/>
              </a:ext>
            </a:extLst>
          </a:blip>
          <a:srcRect l="14253" t="30575" r="42987" b="15609"/>
          <a:stretch/>
        </p:blipFill>
        <p:spPr>
          <a:xfrm>
            <a:off x="5277853" y="445296"/>
            <a:ext cx="3485215" cy="2827294"/>
          </a:xfrm>
          <a:prstGeom prst="rect">
            <a:avLst/>
          </a:prstGeom>
        </p:spPr>
      </p:pic>
      <p:pic>
        <p:nvPicPr>
          <p:cNvPr id="9" name="Picture 8">
            <a:extLst>
              <a:ext uri="{FF2B5EF4-FFF2-40B4-BE49-F238E27FC236}">
                <a16:creationId xmlns:a16="http://schemas.microsoft.com/office/drawing/2014/main" id="{6DF483A6-77A9-FBA2-EBA7-7131D11835F4}"/>
              </a:ext>
            </a:extLst>
          </p:cNvPr>
          <p:cNvPicPr>
            <a:picLocks noChangeAspect="1"/>
          </p:cNvPicPr>
          <p:nvPr/>
        </p:nvPicPr>
        <p:blipFill rotWithShape="1">
          <a:blip r:embed="rId6">
            <a:extLst>
              <a:ext uri="{28A0092B-C50C-407E-A947-70E740481C1C}">
                <a14:useLocalDpi xmlns:a14="http://schemas.microsoft.com/office/drawing/2010/main" val="0"/>
              </a:ext>
            </a:extLst>
          </a:blip>
          <a:srcRect l="9106" t="36794" r="39593" b="7740"/>
          <a:stretch/>
        </p:blipFill>
        <p:spPr>
          <a:xfrm>
            <a:off x="6641431" y="3585411"/>
            <a:ext cx="3930316" cy="2999203"/>
          </a:xfrm>
          <a:prstGeom prst="rect">
            <a:avLst/>
          </a:prstGeom>
        </p:spPr>
      </p:pic>
      <p:pic>
        <p:nvPicPr>
          <p:cNvPr id="3" name="Audio 2">
            <a:hlinkClick r:id="" action="ppaction://media"/>
            <a:extLst>
              <a:ext uri="{FF2B5EF4-FFF2-40B4-BE49-F238E27FC236}">
                <a16:creationId xmlns:a16="http://schemas.microsoft.com/office/drawing/2014/main" id="{C822A64F-CCF8-78EF-D538-E552EDC8505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83529133"/>
      </p:ext>
    </p:extLst>
  </p:cSld>
  <p:clrMapOvr>
    <a:masterClrMapping/>
  </p:clrMapOvr>
  <mc:AlternateContent xmlns:mc="http://schemas.openxmlformats.org/markup-compatibility/2006">
    <mc:Choice xmlns:p14="http://schemas.microsoft.com/office/powerpoint/2010/main" Requires="p14">
      <p:transition spd="slow" p14:dur="2000" advTm="76868"/>
    </mc:Choice>
    <mc:Fallback>
      <p:transition spd="slow" advTm="76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57" x="11826875" y="2328863"/>
          <p14:tracePt t="565" x="11469688" y="1989138"/>
          <p14:tracePt t="573" x="11028363" y="1606550"/>
          <p14:tracePt t="581" x="10364788" y="1122363"/>
          <p14:tracePt t="589" x="9677400" y="714375"/>
          <p14:tracePt t="597" x="8947150" y="347663"/>
          <p14:tracePt t="917" x="2370138" y="76200"/>
          <p14:tracePt t="926" x="2311400" y="152400"/>
          <p14:tracePt t="931" x="2251075" y="246063"/>
          <p14:tracePt t="939" x="2192338" y="306388"/>
          <p14:tracePt t="947" x="2141538" y="365125"/>
          <p14:tracePt t="955" x="2116138" y="390525"/>
          <p14:tracePt t="963" x="2090738" y="400050"/>
          <p14:tracePt t="971" x="2081213" y="400050"/>
          <p14:tracePt t="979" x="2081213" y="407988"/>
          <p14:tracePt t="1213" x="2073275" y="407988"/>
          <p14:tracePt t="1345" x="2073275" y="400050"/>
          <p14:tracePt t="1361" x="2065338" y="390525"/>
          <p14:tracePt t="1383" x="2065338" y="382588"/>
          <p14:tracePt t="1391" x="2055813" y="374650"/>
          <p14:tracePt t="1399" x="2055813" y="365125"/>
          <p14:tracePt t="1415" x="2047875" y="347663"/>
          <p14:tracePt t="1423" x="2047875" y="339725"/>
          <p14:tracePt t="1439" x="2038350" y="322263"/>
          <p14:tracePt t="1447" x="2038350" y="314325"/>
          <p14:tracePt t="1481" x="2030413" y="314325"/>
          <p14:tracePt t="1665" x="2038350" y="314325"/>
          <p14:tracePt t="1673" x="2047875" y="306388"/>
          <p14:tracePt t="1679" x="2073275" y="306388"/>
          <p14:tracePt t="1687" x="2116138" y="296863"/>
          <p14:tracePt t="1695" x="2174875" y="288925"/>
          <p14:tracePt t="1703" x="2235200" y="263525"/>
          <p14:tracePt t="1711" x="2293938" y="263525"/>
          <p14:tracePt t="1719" x="2379663" y="263525"/>
          <p14:tracePt t="1727" x="2463800" y="263525"/>
          <p14:tracePt t="1735" x="2574925" y="263525"/>
          <p14:tracePt t="1743" x="2693988" y="271463"/>
          <p14:tracePt t="1751" x="2838450" y="280988"/>
          <p14:tracePt t="1757" x="2973388" y="306388"/>
          <p14:tracePt t="1765" x="3135313" y="331788"/>
          <p14:tracePt t="1773" x="3279775" y="357188"/>
          <p14:tracePt t="1781" x="3406775" y="374650"/>
          <p14:tracePt t="1789" x="3533775" y="400050"/>
          <p14:tracePt t="1797" x="3678238" y="425450"/>
          <p14:tracePt t="1805" x="3857625" y="458788"/>
          <p14:tracePt t="1813" x="4027488" y="484188"/>
          <p14:tracePt t="1821" x="4222750" y="527050"/>
          <p14:tracePt t="1827" x="4400550" y="603250"/>
          <p14:tracePt t="1835" x="4545013" y="636588"/>
          <p14:tracePt t="1843" x="4638675" y="696913"/>
          <p14:tracePt t="1851" x="4740275" y="765175"/>
          <p14:tracePt t="1859" x="4808538" y="808038"/>
          <p14:tracePt t="1867" x="4859338" y="833438"/>
          <p14:tracePt t="1875" x="4868863" y="849313"/>
          <p14:tracePt t="1883" x="4876800" y="858838"/>
          <p14:tracePt t="1921" x="4868863" y="858838"/>
          <p14:tracePt t="1929" x="4859338" y="858838"/>
          <p14:tracePt t="1945" x="4851400" y="858838"/>
          <p14:tracePt t="1953" x="4843463" y="858838"/>
          <p14:tracePt t="1965" x="4833938" y="858838"/>
          <p14:tracePt t="2015" x="4818063" y="858838"/>
          <p14:tracePt t="2023" x="4775200" y="849313"/>
          <p14:tracePt t="2031" x="4706938" y="849313"/>
          <p14:tracePt t="2039" x="4621213" y="849313"/>
          <p14:tracePt t="2047" x="4494213" y="849313"/>
          <p14:tracePt t="2053" x="4349750" y="858838"/>
          <p14:tracePt t="2061" x="4171950" y="884238"/>
          <p14:tracePt t="2069" x="4027488" y="900113"/>
          <p14:tracePt t="2077" x="3848100" y="925513"/>
          <p14:tracePt t="2085" x="3662363" y="960438"/>
          <p14:tracePt t="2093" x="3517900" y="968375"/>
          <p14:tracePt t="2101" x="3406775" y="968375"/>
          <p14:tracePt t="2109" x="3313113" y="968375"/>
          <p14:tracePt t="2117" x="3244850" y="968375"/>
          <p14:tracePt t="2123" x="3186113" y="960438"/>
          <p14:tracePt t="2131" x="3152775" y="960438"/>
          <p14:tracePt t="2139" x="3135313" y="960438"/>
          <p14:tracePt t="2147" x="3109913" y="960438"/>
          <p14:tracePt t="2155" x="3092450" y="952500"/>
          <p14:tracePt t="2163" x="3059113" y="952500"/>
          <p14:tracePt t="2171" x="3033713" y="952500"/>
          <p14:tracePt t="2179" x="2973388" y="952500"/>
          <p14:tracePt t="2187" x="2930525" y="952500"/>
          <p14:tracePt t="2195" x="2871788" y="952500"/>
          <p14:tracePt t="2201" x="2820988" y="952500"/>
          <p14:tracePt t="2209" x="2760663" y="952500"/>
          <p14:tracePt t="2217" x="2693988" y="952500"/>
          <p14:tracePt t="2225" x="2633663" y="952500"/>
          <p14:tracePt t="2233" x="2574925" y="960438"/>
          <p14:tracePt t="2242" x="2497138" y="968375"/>
          <p14:tracePt t="2249" x="2413000" y="985838"/>
          <p14:tracePt t="2258" x="2336800" y="993775"/>
          <p14:tracePt t="2265" x="2276475" y="993775"/>
          <p14:tracePt t="2271" x="2225675" y="993775"/>
          <p14:tracePt t="2279" x="2166938" y="993775"/>
          <p14:tracePt t="2287" x="2124075" y="993775"/>
          <p14:tracePt t="2295" x="2090738" y="993775"/>
          <p14:tracePt t="2303" x="2065338" y="993775"/>
          <p14:tracePt t="2311" x="2038350" y="985838"/>
          <p14:tracePt t="2319" x="2030413" y="977900"/>
          <p14:tracePt t="2327" x="2012950" y="968375"/>
          <p14:tracePt t="2335" x="1997075" y="960438"/>
          <p14:tracePt t="2343" x="1987550" y="960438"/>
          <p14:tracePt t="2349" x="1979613" y="960438"/>
          <p14:tracePt t="2358" x="1971675" y="960438"/>
          <p14:tracePt t="2405" x="1979613" y="960438"/>
          <p14:tracePt t="2413" x="1987550" y="968375"/>
          <p14:tracePt t="2419" x="2022475" y="993775"/>
          <p14:tracePt t="2427" x="2090738" y="1044575"/>
          <p14:tracePt t="2435" x="2182813" y="1122363"/>
          <p14:tracePt t="2443" x="2286000" y="1189038"/>
          <p14:tracePt t="2451" x="2420938" y="1266825"/>
          <p14:tracePt t="2459" x="2616200" y="1368425"/>
          <p14:tracePt t="2467" x="2770188" y="1436688"/>
          <p14:tracePt t="2475" x="3008313" y="1512888"/>
          <p14:tracePt t="2483" x="3178175" y="1546225"/>
          <p14:tracePt t="2492" x="3305175" y="1571625"/>
          <p14:tracePt t="2497" x="3424238" y="1597025"/>
          <p14:tracePt t="2505" x="3500438" y="1606550"/>
          <p14:tracePt t="2513" x="3551238" y="1606550"/>
          <p14:tracePt t="2521" x="3602038" y="1614488"/>
          <p14:tracePt t="2529" x="3611563" y="1614488"/>
          <p14:tracePt t="2537" x="3627438" y="1614488"/>
          <p14:tracePt t="2545" x="3636963" y="1614488"/>
          <p14:tracePt t="2571" x="3644900" y="1614488"/>
          <p14:tracePt t="2591" x="3652838" y="1614488"/>
          <p14:tracePt t="2755" x="3644900" y="1606550"/>
          <p14:tracePt t="2763" x="3636963" y="1597025"/>
          <p14:tracePt t="2771" x="3602038" y="1597025"/>
          <p14:tracePt t="2779" x="3533775" y="1589088"/>
          <p14:tracePt t="2787" x="3432175" y="1581150"/>
          <p14:tracePt t="2793" x="3297238" y="1581150"/>
          <p14:tracePt t="2801" x="3135313" y="1581150"/>
          <p14:tracePt t="2809" x="2922588" y="1581150"/>
          <p14:tracePt t="2817" x="2684463" y="1581150"/>
          <p14:tracePt t="2825" x="2420938" y="1597025"/>
          <p14:tracePt t="2833" x="2182813" y="1614488"/>
          <p14:tracePt t="2841" x="1979613" y="1614488"/>
          <p14:tracePt t="2849" x="1835150" y="1614488"/>
          <p14:tracePt t="2858" x="1690688" y="1614488"/>
          <p14:tracePt t="2865" x="1606550" y="1597025"/>
          <p14:tracePt t="2873" x="1538288" y="1589088"/>
          <p14:tracePt t="2879" x="1503363" y="1589088"/>
          <p14:tracePt t="2887" x="1495425" y="1581150"/>
          <p14:tracePt t="2907" x="1487488" y="1581150"/>
          <p14:tracePt t="3105" x="1487488" y="1571625"/>
          <p14:tracePt t="3191" x="1495425" y="1571625"/>
          <p14:tracePt t="3239" x="1495425" y="1563688"/>
          <p14:tracePt t="3265" x="1503363" y="1563688"/>
          <p14:tracePt t="4069" x="1512888" y="1563688"/>
          <p14:tracePt t="4079" x="1512888" y="1555750"/>
          <p14:tracePt t="4087" x="1520825" y="1555750"/>
          <p14:tracePt t="4107" x="1520825" y="1546225"/>
          <p14:tracePt t="4115" x="1528763" y="1546225"/>
          <p14:tracePt t="4143" x="1538288" y="1546225"/>
          <p14:tracePt t="4205" x="1546225" y="1546225"/>
          <p14:tracePt t="4255" x="1546225" y="1538288"/>
          <p14:tracePt t="4423" x="1554163" y="1538288"/>
          <p14:tracePt t="4497" x="1563688" y="1538288"/>
          <p14:tracePt t="4617" x="1563688" y="1530350"/>
          <p14:tracePt t="4645" x="1571625" y="1530350"/>
          <p14:tracePt t="4669" x="1571625" y="1520825"/>
          <p14:tracePt t="4683" x="1579563" y="1520825"/>
          <p14:tracePt t="5537" x="1589088" y="1512888"/>
          <p14:tracePt t="5635" x="1597025" y="1512888"/>
          <p14:tracePt t="5731" x="1606550" y="1512888"/>
          <p14:tracePt t="7313" x="1614488" y="1512888"/>
          <p14:tracePt t="7411" x="1622425" y="1512888"/>
          <p14:tracePt t="7583" x="1622425" y="1504950"/>
          <p14:tracePt t="7605" x="1631950" y="1504950"/>
          <p14:tracePt t="8035" x="1639888" y="1504950"/>
          <p14:tracePt t="8043" x="1647825" y="1504950"/>
          <p14:tracePt t="8059" x="1665288" y="1504950"/>
          <p14:tracePt t="8065" x="1682750" y="1504950"/>
          <p14:tracePt t="8081" x="1690688" y="1504950"/>
          <p14:tracePt t="8089" x="1698625" y="1504950"/>
          <p14:tracePt t="8097" x="1708150" y="1495425"/>
          <p14:tracePt t="36387" x="1708150" y="1477963"/>
          <p14:tracePt t="36395" x="1801813" y="1087438"/>
          <p14:tracePt t="36403" x="1835150" y="671513"/>
          <p14:tracePt t="36411" x="1835150" y="296863"/>
          <p14:tracePt t="38175" x="11563350" y="4384675"/>
          <p14:tracePt t="38183" x="11241088" y="4513263"/>
          <p14:tracePt t="38191" x="10891838" y="4605338"/>
          <p14:tracePt t="38199" x="10450513" y="4640263"/>
          <p14:tracePt t="38208" x="9931400" y="4665663"/>
          <p14:tracePt t="38215" x="9413875" y="4665663"/>
          <p14:tracePt t="38223" x="8980488" y="4665663"/>
          <p14:tracePt t="38231" x="8597900" y="4648200"/>
          <p14:tracePt t="38239" x="8318500" y="4605338"/>
          <p14:tracePt t="38245" x="8121650" y="4546600"/>
          <p14:tracePt t="38253" x="8004175" y="4495800"/>
          <p14:tracePt t="38261" x="7951788" y="4445000"/>
          <p14:tracePt t="38269" x="7935913" y="4410075"/>
          <p14:tracePt t="38277" x="7935913" y="4394200"/>
          <p14:tracePt t="38286" x="7935913" y="4341813"/>
          <p14:tracePt t="38293" x="7951788" y="4283075"/>
          <p14:tracePt t="38301" x="8004175" y="4214813"/>
          <p14:tracePt t="38309" x="8062913" y="4121150"/>
          <p14:tracePt t="38315" x="8131175" y="4037013"/>
          <p14:tracePt t="38324" x="8189913" y="3917950"/>
          <p14:tracePt t="38331" x="8224838" y="3798888"/>
          <p14:tracePt t="38339" x="8250238" y="3654425"/>
          <p14:tracePt t="38347" x="8275638" y="3517900"/>
          <p14:tracePt t="38355" x="8301038" y="3373438"/>
          <p14:tracePt t="38363" x="8318500" y="3228975"/>
          <p14:tracePt t="38371" x="8318500" y="3084513"/>
          <p14:tracePt t="38379" x="8308975" y="2932113"/>
          <p14:tracePt t="38387" x="8232775" y="2744788"/>
          <p14:tracePt t="38393" x="8156575" y="2582863"/>
          <p14:tracePt t="38401" x="8070850" y="2422525"/>
          <p14:tracePt t="38410" x="7994650" y="2286000"/>
          <p14:tracePt t="38417" x="7910513" y="2166938"/>
          <p14:tracePt t="38425" x="7842250" y="2073275"/>
          <p14:tracePt t="38433" x="7773988" y="1979613"/>
          <p14:tracePt t="38441" x="7697788" y="1885950"/>
          <p14:tracePt t="38449" x="7604125" y="1793875"/>
          <p14:tracePt t="38458" x="7510463" y="1725613"/>
          <p14:tracePt t="38465" x="7391400" y="1649413"/>
          <p14:tracePt t="38471" x="7297738" y="1606550"/>
          <p14:tracePt t="38481" x="7213600" y="1581150"/>
          <p14:tracePt t="38487" x="7137400" y="1563688"/>
          <p14:tracePt t="38495" x="7077075" y="1546225"/>
          <p14:tracePt t="38503" x="7043738" y="1530350"/>
          <p14:tracePt t="38511" x="7018338" y="1520825"/>
          <p14:tracePt t="38519" x="7000875" y="1512888"/>
          <p14:tracePt t="38527" x="7000875" y="1504950"/>
          <p14:tracePt t="38553" x="6992938" y="1495425"/>
          <p14:tracePt t="38561" x="6983413" y="1495425"/>
          <p14:tracePt t="38569" x="6967538" y="1495425"/>
          <p14:tracePt t="38577" x="6950075" y="1495425"/>
          <p14:tracePt t="38585" x="6924675" y="1495425"/>
          <p14:tracePt t="38593" x="6899275" y="1512888"/>
          <p14:tracePt t="38601" x="6864350" y="1546225"/>
          <p14:tracePt t="38609" x="6823075" y="1606550"/>
          <p14:tracePt t="38615" x="6788150" y="1665288"/>
          <p14:tracePt t="38624" x="6762750" y="1725613"/>
          <p14:tracePt t="38631" x="6729413" y="1776413"/>
          <p14:tracePt t="38639" x="6694488" y="1835150"/>
          <p14:tracePt t="38647" x="6653213" y="1903413"/>
          <p14:tracePt t="38655" x="6610350" y="1971675"/>
          <p14:tracePt t="38663" x="6559550" y="2022475"/>
          <p14:tracePt t="38671" x="6508750" y="2073275"/>
          <p14:tracePt t="38679" x="6440488" y="2124075"/>
          <p14:tracePt t="38687" x="6380163" y="2166938"/>
          <p14:tracePt t="38693" x="6311900" y="2235200"/>
          <p14:tracePt t="38701" x="6245225" y="2303463"/>
          <p14:tracePt t="38709" x="6151563" y="2397125"/>
          <p14:tracePt t="38717" x="6100763" y="2489200"/>
          <p14:tracePt t="38725" x="6065838" y="2574925"/>
          <p14:tracePt t="38733" x="6040438" y="2651125"/>
          <p14:tracePt t="38741" x="6032500" y="2711450"/>
          <p14:tracePt t="38749" x="6024563" y="2752725"/>
          <p14:tracePt t="38757" x="6024563" y="2787650"/>
          <p14:tracePt t="38765" x="6024563" y="2813050"/>
          <p14:tracePt t="38771" x="6024563" y="2830513"/>
          <p14:tracePt t="38779" x="6032500" y="2855913"/>
          <p14:tracePt t="38787" x="6032500" y="2871788"/>
          <p14:tracePt t="38795" x="6032500" y="2881313"/>
          <p14:tracePt t="38803" x="6032500" y="2897188"/>
          <p14:tracePt t="38811" x="6032500" y="2914650"/>
          <p14:tracePt t="38827" x="6024563" y="2914650"/>
          <p14:tracePt t="38835" x="6024563" y="2922588"/>
          <p14:tracePt t="38841" x="6015038" y="2922588"/>
          <p14:tracePt t="38849" x="5997575" y="2922588"/>
          <p14:tracePt t="38857" x="5989638" y="2914650"/>
          <p14:tracePt t="38865" x="5972175" y="2897188"/>
          <p14:tracePt t="38875" x="5956300" y="2889250"/>
          <p14:tracePt t="38881" x="5938838" y="2871788"/>
          <p14:tracePt t="38889" x="5921375" y="2855913"/>
          <p14:tracePt t="38897" x="5895975" y="2846388"/>
          <p14:tracePt t="38905" x="5870575" y="2846388"/>
          <p14:tracePt t="38911" x="5837238" y="2846388"/>
          <p14:tracePt t="38919" x="5827713" y="2846388"/>
          <p14:tracePt t="38927" x="5811838" y="2846388"/>
          <p14:tracePt t="38935" x="5794375" y="2846388"/>
          <p14:tracePt t="38951" x="5794375" y="2855913"/>
          <p14:tracePt t="38979" x="5794375" y="2871788"/>
          <p14:tracePt t="38987" x="5845175" y="2889250"/>
          <p14:tracePt t="38993" x="5905500" y="2906713"/>
          <p14:tracePt t="39001" x="6007100" y="2965450"/>
          <p14:tracePt t="39009" x="6184900" y="3051175"/>
          <p14:tracePt t="39017" x="6423025" y="3144838"/>
          <p14:tracePt t="39025" x="6694488" y="3246438"/>
          <p14:tracePt t="39033" x="7043738" y="3373438"/>
          <p14:tracePt t="39042" x="7358063" y="3467100"/>
          <p14:tracePt t="39049" x="7672388" y="3535363"/>
          <p14:tracePt t="39057" x="7961313" y="3535363"/>
          <p14:tracePt t="39063" x="8199438" y="3543300"/>
          <p14:tracePt t="39071" x="8445500" y="3527425"/>
          <p14:tracePt t="39079" x="8564563" y="3509963"/>
          <p14:tracePt t="39087" x="8648700" y="3502025"/>
          <p14:tracePt t="39095" x="8683625" y="3492500"/>
          <p14:tracePt t="39103" x="8691563" y="3492500"/>
          <p14:tracePt t="39131" x="8691563" y="3484563"/>
          <p14:tracePt t="39149" x="8691563" y="3475038"/>
          <p14:tracePt t="39157" x="8691563" y="3467100"/>
          <p14:tracePt t="39165" x="8709025" y="3441700"/>
          <p14:tracePt t="39174" x="8724900" y="3408363"/>
          <p14:tracePt t="39181" x="8742363" y="3355975"/>
          <p14:tracePt t="39190" x="8767763" y="3297238"/>
          <p14:tracePt t="39197" x="8785225" y="3238500"/>
          <p14:tracePt t="39205" x="8793163" y="3144838"/>
          <p14:tracePt t="39211" x="8810625" y="3051175"/>
          <p14:tracePt t="39219" x="8810625" y="2906713"/>
          <p14:tracePt t="39227" x="8793163" y="2744788"/>
          <p14:tracePt t="39235" x="8777288" y="2541588"/>
          <p14:tracePt t="39243" x="8767763" y="2328863"/>
          <p14:tracePt t="39251" x="8767763" y="2090738"/>
          <p14:tracePt t="39259" x="8750300" y="1852613"/>
          <p14:tracePt t="39267" x="8759825" y="1589088"/>
          <p14:tracePt t="39275" x="8759825" y="1300163"/>
          <p14:tracePt t="39281" x="8767763" y="1062038"/>
          <p14:tracePt t="39290" x="8767763" y="798513"/>
          <p14:tracePt t="39297" x="8750300" y="552450"/>
          <p14:tracePt t="39305" x="8709025" y="382588"/>
          <p14:tracePt t="39313" x="8674100" y="238125"/>
          <p14:tracePt t="39321" x="8640763" y="119063"/>
          <p14:tracePt t="39329" x="8615363" y="33338"/>
          <p14:tracePt t="39469" x="7485063" y="50800"/>
          <p14:tracePt t="39477" x="7178675" y="85725"/>
          <p14:tracePt t="39485" x="6881813" y="119063"/>
          <p14:tracePt t="39493" x="6635750" y="152400"/>
          <p14:tracePt t="39501" x="6448425" y="161925"/>
          <p14:tracePt t="39507" x="6338888" y="161925"/>
          <p14:tracePt t="39515" x="6261100" y="161925"/>
          <p14:tracePt t="39523" x="6253163" y="152400"/>
          <p14:tracePt t="39581" x="6261100" y="161925"/>
          <p14:tracePt t="39589" x="6270625" y="169863"/>
          <p14:tracePt t="39597" x="6278563" y="195263"/>
          <p14:tracePt t="39605" x="6286500" y="220663"/>
          <p14:tracePt t="39613" x="6303963" y="255588"/>
          <p14:tracePt t="39621" x="6329363" y="314325"/>
          <p14:tracePt t="39629" x="6364288" y="390525"/>
          <p14:tracePt t="39637" x="6380163" y="484188"/>
          <p14:tracePt t="39645" x="6405563" y="595313"/>
          <p14:tracePt t="39653" x="6430963" y="722313"/>
          <p14:tracePt t="39659" x="6465888" y="866775"/>
          <p14:tracePt t="39667" x="6491288" y="1011238"/>
          <p14:tracePt t="39675" x="6499225" y="1147763"/>
          <p14:tracePt t="39683" x="6524625" y="1292225"/>
          <p14:tracePt t="39691" x="6550025" y="1419225"/>
          <p14:tracePt t="39699" x="6567488" y="1555750"/>
          <p14:tracePt t="39707" x="6592888" y="1682750"/>
          <p14:tracePt t="39715" x="6610350" y="1809750"/>
          <p14:tracePt t="39723" x="6610350" y="1946275"/>
          <p14:tracePt t="39731" x="6610350" y="2073275"/>
          <p14:tracePt t="39737" x="6610350" y="2174875"/>
          <p14:tracePt t="39745" x="6600825" y="2260600"/>
          <p14:tracePt t="39753" x="6592888" y="2319338"/>
          <p14:tracePt t="39761" x="6575425" y="2379663"/>
          <p14:tracePt t="39769" x="6567488" y="2438400"/>
          <p14:tracePt t="39777" x="6550025" y="2498725"/>
          <p14:tracePt t="39785" x="6542088" y="2557463"/>
          <p14:tracePt t="39793" x="6534150" y="2617788"/>
          <p14:tracePt t="39801" x="6524625" y="2676525"/>
          <p14:tracePt t="39807" x="6508750" y="2727325"/>
          <p14:tracePt t="39815" x="6508750" y="2752725"/>
          <p14:tracePt t="39823" x="6499225" y="2762250"/>
          <p14:tracePt t="39893" x="6524625" y="2762250"/>
          <p14:tracePt t="39901" x="6575425" y="2744788"/>
          <p14:tracePt t="39909" x="6678613" y="2744788"/>
          <p14:tracePt t="39917" x="6838950" y="2719388"/>
          <p14:tracePt t="39925" x="7026275" y="2693988"/>
          <p14:tracePt t="39933" x="7323138" y="2676525"/>
          <p14:tracePt t="39941" x="7578725" y="2676525"/>
          <p14:tracePt t="39949" x="7885113" y="2701925"/>
          <p14:tracePt t="39956" x="8301038" y="2762250"/>
          <p14:tracePt t="39963" x="8691563" y="2820988"/>
          <p14:tracePt t="39971" x="9074150" y="2855913"/>
          <p14:tracePt t="39979" x="9431338" y="2889250"/>
          <p14:tracePt t="39987" x="9761538" y="2922588"/>
          <p14:tracePt t="39995" x="10025063" y="2922588"/>
          <p14:tracePt t="40003" x="10229850" y="2922588"/>
          <p14:tracePt t="40011" x="10364788" y="2922588"/>
          <p14:tracePt t="40019" x="10483850" y="2906713"/>
          <p14:tracePt t="40027" x="10569575" y="2897188"/>
          <p14:tracePt t="40033" x="10628313" y="2889250"/>
          <p14:tracePt t="40041" x="10645775" y="2889250"/>
          <p14:tracePt t="40107" x="10645775" y="2881313"/>
          <p14:tracePt t="40115" x="10637838" y="2881313"/>
          <p14:tracePt t="40123" x="10628313" y="2881313"/>
          <p14:tracePt t="40131" x="10620375" y="2881313"/>
          <p14:tracePt t="40139" x="10577513" y="2881313"/>
          <p14:tracePt t="40147" x="10493375" y="2881313"/>
          <p14:tracePt t="40156" x="10374313" y="2906713"/>
          <p14:tracePt t="40163" x="10212388" y="2932113"/>
          <p14:tracePt t="40171" x="9999663" y="2965450"/>
          <p14:tracePt t="40177" x="9694863" y="3016250"/>
          <p14:tracePt t="40185" x="9421813" y="3041650"/>
          <p14:tracePt t="40193" x="9251950" y="3067050"/>
          <p14:tracePt t="40201" x="9158288" y="3084513"/>
          <p14:tracePt t="40209" x="9107488" y="3094038"/>
          <p14:tracePt t="40233" x="9117013" y="3094038"/>
          <p14:tracePt t="40241" x="9175750" y="3094038"/>
          <p14:tracePt t="40249" x="9236075" y="3084513"/>
          <p14:tracePt t="40256" x="9302750" y="3084513"/>
          <p14:tracePt t="40263" x="9380538" y="3084513"/>
          <p14:tracePt t="40271" x="9447213" y="3084513"/>
          <p14:tracePt t="40279" x="9515475" y="3084513"/>
          <p14:tracePt t="40287" x="9601200" y="3084513"/>
          <p14:tracePt t="40295" x="9677400" y="3084513"/>
          <p14:tracePt t="40303" x="9761538" y="3084513"/>
          <p14:tracePt t="40311" x="9847263" y="3084513"/>
          <p14:tracePt t="40319" x="9948863" y="3084513"/>
          <p14:tracePt t="40325" x="10059988" y="3084513"/>
          <p14:tracePt t="40333" x="10186988" y="3084513"/>
          <p14:tracePt t="40341" x="10323513" y="3094038"/>
          <p14:tracePt t="40349" x="10458450" y="3119438"/>
          <p14:tracePt t="40357" x="10594975" y="3135313"/>
          <p14:tracePt t="40365" x="10747375" y="3135313"/>
          <p14:tracePt t="40373" x="10909300" y="3135313"/>
          <p14:tracePt t="40381" x="11061700" y="3135313"/>
          <p14:tracePt t="40389" x="11206163" y="3119438"/>
          <p14:tracePt t="40397" x="11360150" y="3094038"/>
          <p14:tracePt t="40403" x="11512550" y="3041650"/>
          <p14:tracePt t="40411" x="11639550" y="3016250"/>
          <p14:tracePt t="40419" x="11741150" y="3000375"/>
          <p14:tracePt t="40427" x="11834813" y="2965450"/>
          <p14:tracePt t="40435" x="11895138" y="2940050"/>
          <p14:tracePt t="40443" x="11920538" y="2922588"/>
          <p14:tracePt t="40451" x="11928475" y="2914650"/>
          <p14:tracePt t="40459" x="11928475" y="2906713"/>
          <p14:tracePt t="40472" x="11928475" y="2897188"/>
          <p14:tracePt t="40477" x="11928475" y="2889250"/>
          <p14:tracePt t="40485" x="11928475" y="2871788"/>
          <p14:tracePt t="40493" x="11911013" y="2846388"/>
          <p14:tracePt t="40501" x="11895138" y="2813050"/>
          <p14:tracePt t="40509" x="11885613" y="2752725"/>
          <p14:tracePt t="40517" x="11877675" y="2693988"/>
          <p14:tracePt t="40525" x="11852275" y="2633663"/>
          <p14:tracePt t="40533" x="11834813" y="2549525"/>
          <p14:tracePt t="40541" x="11809413" y="2455863"/>
          <p14:tracePt t="40547" x="11784013" y="2344738"/>
          <p14:tracePt t="40556" x="11758613" y="2200275"/>
          <p14:tracePt t="40563" x="11733213" y="2022475"/>
          <p14:tracePt t="40572" x="11707813" y="1801813"/>
          <p14:tracePt t="40579" x="11690350" y="1563688"/>
          <p14:tracePt t="40587" x="11699875" y="1292225"/>
          <p14:tracePt t="40595" x="11715750" y="1054100"/>
          <p14:tracePt t="40603" x="11741150" y="808038"/>
          <p14:tracePt t="40611" x="11776075" y="595313"/>
          <p14:tracePt t="40619" x="11784013" y="450850"/>
          <p14:tracePt t="40625" x="11784013" y="322263"/>
          <p14:tracePt t="40633" x="11784013" y="238125"/>
          <p14:tracePt t="40641" x="11784013" y="177800"/>
          <p14:tracePt t="40649" x="11784013" y="161925"/>
          <p14:tracePt t="40657" x="11776075" y="144463"/>
          <p14:tracePt t="40727" x="11758613" y="152400"/>
          <p14:tracePt t="40735" x="11733213" y="169863"/>
          <p14:tracePt t="40743" x="11715750" y="187325"/>
          <p14:tracePt t="40751" x="11657013" y="203200"/>
          <p14:tracePt t="40759" x="11580813" y="230188"/>
          <p14:tracePt t="40767" x="11495088" y="246063"/>
          <p14:tracePt t="40775" x="11376025" y="271463"/>
          <p14:tracePt t="40781" x="11241088" y="296863"/>
          <p14:tracePt t="40789" x="11096625" y="322263"/>
          <p14:tracePt t="40797" x="10891838" y="347663"/>
          <p14:tracePt t="40805" x="10671175" y="390525"/>
          <p14:tracePt t="40813" x="10475913" y="415925"/>
          <p14:tracePt t="40822" x="10313988" y="441325"/>
          <p14:tracePt t="40829" x="10186988" y="466725"/>
          <p14:tracePt t="40837" x="10085388" y="492125"/>
          <p14:tracePt t="40845" x="9999663" y="509588"/>
          <p14:tracePt t="40851" x="9923463" y="519113"/>
          <p14:tracePt t="40859" x="9864725" y="534988"/>
          <p14:tracePt t="40867" x="9829800" y="544513"/>
          <p14:tracePt t="40875" x="9812338" y="544513"/>
          <p14:tracePt t="40883" x="9796463" y="544513"/>
          <p14:tracePt t="40891" x="9771063" y="544513"/>
          <p14:tracePt t="40899" x="9736138" y="560388"/>
          <p14:tracePt t="40907" x="9677400" y="577850"/>
          <p14:tracePt t="40915" x="9617075" y="585788"/>
          <p14:tracePt t="40924" x="9532938" y="595313"/>
          <p14:tracePt t="40929" x="9456738" y="620713"/>
          <p14:tracePt t="40937" x="9388475" y="628650"/>
          <p14:tracePt t="40945" x="9328150" y="636588"/>
          <p14:tracePt t="40953" x="9277350" y="646113"/>
          <p14:tracePt t="40961" x="9269413" y="654050"/>
          <p14:tracePt t="40969" x="9261475" y="663575"/>
          <p14:tracePt t="41015" x="9251950" y="663575"/>
          <p14:tracePt t="41027" x="9244013" y="663575"/>
          <p14:tracePt t="41137" x="9244013" y="671513"/>
          <p14:tracePt t="41145" x="9251950" y="679450"/>
          <p14:tracePt t="41159" x="9261475" y="679450"/>
          <p14:tracePt t="41167" x="9261475" y="696913"/>
          <p14:tracePt t="41175" x="9269413" y="704850"/>
          <p14:tracePt t="41183" x="9286875" y="714375"/>
          <p14:tracePt t="41191" x="9286875" y="730250"/>
          <p14:tracePt t="41199" x="9294813" y="747713"/>
          <p14:tracePt t="41207" x="9302750" y="747713"/>
          <p14:tracePt t="41215" x="9302750" y="755650"/>
          <p14:tracePt t="41355" x="9302750" y="747713"/>
          <p14:tracePt t="41451" x="9302750" y="739775"/>
          <p14:tracePt t="41681" x="9302750" y="730250"/>
          <p14:tracePt t="42341" x="9380538" y="935038"/>
          <p14:tracePt t="42373" x="9498013" y="1317625"/>
          <p14:tracePt t="42411" x="9634538" y="1801813"/>
          <p14:tracePt t="42443" x="9745663" y="2506663"/>
          <p14:tracePt t="42449" x="9771063" y="2651125"/>
          <p14:tracePt t="42457" x="9771063" y="2711450"/>
          <p14:tracePt t="42465" x="9779000" y="2770188"/>
          <p14:tracePt t="42473" x="9786938" y="2830513"/>
          <p14:tracePt t="42481" x="9786938" y="2871788"/>
          <p14:tracePt t="42489" x="9804400" y="2932113"/>
          <p14:tracePt t="42495" x="9804400" y="2990850"/>
          <p14:tracePt t="42504" x="9804400" y="3051175"/>
          <p14:tracePt t="42511" x="9812338" y="3109913"/>
          <p14:tracePt t="42521" x="9812338" y="3152775"/>
          <p14:tracePt t="42527" x="9812338" y="3203575"/>
          <p14:tracePt t="42535" x="9812338" y="3263900"/>
          <p14:tracePt t="42543" x="9812338" y="3322638"/>
          <p14:tracePt t="42551" x="9812338" y="3382963"/>
          <p14:tracePt t="42559" x="9812338" y="3441700"/>
          <p14:tracePt t="42565" x="9812338" y="3492500"/>
          <p14:tracePt t="42573" x="9812338" y="3552825"/>
          <p14:tracePt t="42581" x="9812338" y="3586163"/>
          <p14:tracePt t="42593" x="9812338" y="3646488"/>
          <p14:tracePt t="42601" x="9812338" y="3662363"/>
          <p14:tracePt t="42609" x="9812338" y="3687763"/>
          <p14:tracePt t="42621" x="9804400" y="3748088"/>
          <p14:tracePt t="42629" x="9804400" y="3763963"/>
          <p14:tracePt t="42637" x="9796463" y="3781425"/>
          <p14:tracePt t="42645" x="9796463" y="3798888"/>
          <p14:tracePt t="42651" x="9786938" y="3806825"/>
          <p14:tracePt t="42769" x="9786938" y="3798888"/>
          <p14:tracePt t="42777" x="9786938" y="3790950"/>
          <p14:tracePt t="42785" x="9786938" y="3781425"/>
          <p14:tracePt t="42793" x="9786938" y="3763963"/>
          <p14:tracePt t="42801" x="9786938" y="3756025"/>
          <p14:tracePt t="42807" x="9786938" y="3738563"/>
          <p14:tracePt t="42815" x="9786938" y="3713163"/>
          <p14:tracePt t="42823" x="9786938" y="3697288"/>
          <p14:tracePt t="42831" x="9786938" y="3671888"/>
          <p14:tracePt t="42839" x="9786938" y="3636963"/>
          <p14:tracePt t="42847" x="9786938" y="3619500"/>
          <p14:tracePt t="42855" x="9779000" y="3578225"/>
          <p14:tracePt t="42863" x="9771063" y="3527425"/>
          <p14:tracePt t="42871" x="9745663" y="3467100"/>
          <p14:tracePt t="42879" x="9702800" y="3398838"/>
          <p14:tracePt t="42885" x="9642475" y="3340100"/>
          <p14:tracePt t="42893" x="9482138" y="3246438"/>
          <p14:tracePt t="42901" x="9183688" y="3119438"/>
          <p14:tracePt t="42911" x="8886825" y="3016250"/>
          <p14:tracePt t="42917" x="8547100" y="2922588"/>
          <p14:tracePt t="42925" x="8215313" y="2889250"/>
          <p14:tracePt t="42933" x="7994650" y="2863850"/>
          <p14:tracePt t="42941" x="7885113" y="2855913"/>
          <p14:tracePt t="42949" x="7850188" y="2855913"/>
          <p14:tracePt t="42963" x="7875588" y="2855913"/>
          <p14:tracePt t="42972" x="7926388" y="2871788"/>
          <p14:tracePt t="42979" x="8012113" y="2906713"/>
          <p14:tracePt t="42987" x="8121650" y="2974975"/>
          <p14:tracePt t="42995" x="8224838" y="3041650"/>
          <p14:tracePt t="43003" x="8308975" y="3109913"/>
          <p14:tracePt t="43011" x="8369300" y="3178175"/>
          <p14:tracePt t="43020" x="8410575" y="3238500"/>
          <p14:tracePt t="43025" x="8435975" y="3305175"/>
          <p14:tracePt t="43033" x="8453438" y="3348038"/>
          <p14:tracePt t="43041" x="8462963" y="3373438"/>
          <p14:tracePt t="43049" x="8470900" y="3390900"/>
          <p14:tracePt t="43070" x="8470900" y="3398838"/>
          <p14:tracePt t="43169" x="8478838" y="3398838"/>
          <p14:tracePt t="43177" x="8478838" y="3390900"/>
          <p14:tracePt t="43186" x="8496300" y="3373438"/>
          <p14:tracePt t="43193" x="8513763" y="3365500"/>
          <p14:tracePt t="43201" x="8547100" y="3348038"/>
          <p14:tracePt t="43209" x="8580438" y="3330575"/>
          <p14:tracePt t="43217" x="8623300" y="3322638"/>
          <p14:tracePt t="43225" x="8683625" y="3305175"/>
          <p14:tracePt t="43233" x="8767763" y="3305175"/>
          <p14:tracePt t="43241" x="8853488" y="3305175"/>
          <p14:tracePt t="43247" x="8997950" y="3305175"/>
          <p14:tracePt t="43257" x="9150350" y="3305175"/>
          <p14:tracePt t="43263" x="9320213" y="3305175"/>
          <p14:tracePt t="43271" x="9498013" y="3305175"/>
          <p14:tracePt t="43279" x="9710738" y="3297238"/>
          <p14:tracePt t="43287" x="9915525" y="3297238"/>
          <p14:tracePt t="43295" x="10075863" y="3314700"/>
          <p14:tracePt t="43303" x="10212388" y="3322638"/>
          <p14:tracePt t="43311" x="10339388" y="3330575"/>
          <p14:tracePt t="43320" x="10425113" y="3330575"/>
          <p14:tracePt t="43325" x="10509250" y="3330575"/>
          <p14:tracePt t="43333" x="10569575" y="3330575"/>
          <p14:tracePt t="43341" x="10612438" y="3330575"/>
          <p14:tracePt t="43349" x="10645775" y="3330575"/>
          <p14:tracePt t="43357" x="10671175" y="3330575"/>
          <p14:tracePt t="43365" x="10688638" y="3330575"/>
          <p14:tracePt t="43381" x="10704513" y="3330575"/>
          <p14:tracePt t="43395" x="10714038" y="3330575"/>
          <p14:tracePt t="43411" x="10721975" y="3330575"/>
          <p14:tracePt t="43419" x="10729913" y="3330575"/>
          <p14:tracePt t="43436" x="10747375" y="3330575"/>
          <p14:tracePt t="43443" x="10790238" y="3330575"/>
          <p14:tracePt t="43451" x="10874375" y="3330575"/>
          <p14:tracePt t="43459" x="10968038" y="3330575"/>
          <p14:tracePt t="43467" x="11104563" y="3340100"/>
          <p14:tracePt t="43473" x="11241088" y="3348038"/>
          <p14:tracePt t="43481" x="11393488" y="3348038"/>
          <p14:tracePt t="43489" x="11545888" y="3348038"/>
          <p14:tracePt t="43497" x="11707813" y="3348038"/>
          <p14:tracePt t="43505" x="11844338" y="3330575"/>
          <p14:tracePt t="43513" x="11979275" y="3314700"/>
          <p14:tracePt t="43521" x="12047538" y="3289300"/>
          <p14:tracePt t="43529" x="12123738" y="3271838"/>
          <p14:tracePt t="43537" x="12174538" y="3246438"/>
          <p14:tracePt t="43545" x="12184063" y="3246438"/>
          <p14:tracePt t="43551" x="12184063" y="3238500"/>
          <p14:tracePt t="43567" x="12184063" y="3228975"/>
          <p14:tracePt t="43579" x="12184063" y="3221038"/>
          <p14:tracePt t="43595" x="12166600" y="3211513"/>
          <p14:tracePt t="43603" x="12166600" y="3195638"/>
          <p14:tracePt t="43611" x="12149138" y="3186113"/>
          <p14:tracePt t="43619" x="12133263" y="3152775"/>
          <p14:tracePt t="43625" x="12115800" y="3101975"/>
          <p14:tracePt t="43633" x="12090400" y="3041650"/>
          <p14:tracePt t="43641" x="12055475" y="2965450"/>
          <p14:tracePt t="43649" x="11988800" y="2855913"/>
          <p14:tracePt t="43657" x="11903075" y="2736850"/>
          <p14:tracePt t="43665" x="11809413" y="2557463"/>
          <p14:tracePt t="43673" x="11707813" y="2371725"/>
          <p14:tracePt t="43681" x="11606213" y="2124075"/>
          <p14:tracePt t="43689" x="11545888" y="1870075"/>
          <p14:tracePt t="43695" x="11495088" y="1614488"/>
          <p14:tracePt t="43703" x="11477625" y="1376363"/>
          <p14:tracePt t="43711" x="11469688" y="1163638"/>
          <p14:tracePt t="43719" x="11436350" y="952500"/>
          <p14:tracePt t="43727" x="11426825" y="808038"/>
          <p14:tracePt t="43736" x="11418888" y="704850"/>
          <p14:tracePt t="43743" x="11401425" y="620713"/>
          <p14:tracePt t="43751" x="11401425" y="560388"/>
          <p14:tracePt t="43759" x="11401425" y="519113"/>
          <p14:tracePt t="43767" x="11401425" y="492125"/>
          <p14:tracePt t="43817" x="11401425" y="501650"/>
          <p14:tracePt t="43825" x="11385550" y="509588"/>
          <p14:tracePt t="43833" x="11350625" y="552450"/>
          <p14:tracePt t="43841" x="11282363" y="603250"/>
          <p14:tracePt t="43847" x="11180763" y="671513"/>
          <p14:tracePt t="43855" x="11044238" y="747713"/>
          <p14:tracePt t="43863" x="10833100" y="841375"/>
          <p14:tracePt t="43871" x="10569575" y="917575"/>
          <p14:tracePt t="43879" x="10263188" y="952500"/>
          <p14:tracePt t="43902" x="9677400" y="985838"/>
          <p14:tracePt t="43904" x="9439275" y="985838"/>
          <p14:tracePt t="43911" x="9286875" y="1003300"/>
          <p14:tracePt t="43917" x="9175750" y="1003300"/>
          <p14:tracePt t="43925" x="9117013" y="1003300"/>
          <p14:tracePt t="43933" x="9099550" y="1003300"/>
          <p14:tracePt t="44027" x="9099550" y="1011238"/>
          <p14:tracePt t="44037" x="9099550" y="1019175"/>
          <p14:tracePt t="44043" x="9099550" y="1028700"/>
          <p14:tracePt t="44052" x="9099550" y="1054100"/>
          <p14:tracePt t="44059" x="9099550" y="1087438"/>
          <p14:tracePt t="44067" x="9099550" y="1147763"/>
          <p14:tracePt t="44073" x="9124950" y="1282700"/>
          <p14:tracePt t="44081" x="9167813" y="1504950"/>
          <p14:tracePt t="44089" x="9218613" y="1895475"/>
          <p14:tracePt t="44097" x="9294813" y="2371725"/>
          <p14:tracePt t="44105" x="9363075" y="2871788"/>
          <p14:tracePt t="44113" x="9439275" y="3433763"/>
          <p14:tracePt t="44121" x="9507538" y="3968750"/>
          <p14:tracePt t="44129" x="9583738" y="4384675"/>
          <p14:tracePt t="44137" x="9626600" y="4665663"/>
          <p14:tracePt t="44143" x="9642475" y="4784725"/>
          <p14:tracePt t="44152" x="9642475" y="4802188"/>
          <p14:tracePt t="44179" x="9642475" y="4792663"/>
          <p14:tracePt t="44187" x="9642475" y="4784725"/>
          <p14:tracePt t="44195" x="9642475" y="4775200"/>
          <p14:tracePt t="44203" x="9642475" y="4759325"/>
          <p14:tracePt t="44211" x="9642475" y="4749800"/>
          <p14:tracePt t="44219" x="9642475" y="4733925"/>
          <p14:tracePt t="44225" x="9642475" y="4724400"/>
          <p14:tracePt t="44233" x="9642475" y="4708525"/>
          <p14:tracePt t="44241" x="9642475" y="4699000"/>
          <p14:tracePt t="44307" x="9642475" y="4708525"/>
          <p14:tracePt t="44323" x="9642475" y="4724400"/>
          <p14:tracePt t="44331" x="9634538" y="4733925"/>
          <p14:tracePt t="44339" x="9626600" y="4741863"/>
          <p14:tracePt t="44347" x="9617075" y="4749800"/>
          <p14:tracePt t="44355" x="9601200" y="4767263"/>
          <p14:tracePt t="44363" x="9591675" y="4767263"/>
          <p14:tracePt t="44369" x="9583738" y="4775200"/>
          <p14:tracePt t="44377" x="9566275" y="4784725"/>
          <p14:tracePt t="44393" x="9558338" y="4784725"/>
          <p14:tracePt t="44402" x="9540875" y="4784725"/>
          <p14:tracePt t="44409" x="9482138" y="4784725"/>
          <p14:tracePt t="44417" x="9380538" y="4759325"/>
          <p14:tracePt t="44425" x="9251950" y="4733925"/>
          <p14:tracePt t="44433" x="9074150" y="4708525"/>
          <p14:tracePt t="44439" x="8828088" y="4683125"/>
          <p14:tracePt t="44447" x="8521700" y="4648200"/>
          <p14:tracePt t="44455" x="8199438" y="4614863"/>
          <p14:tracePt t="44463" x="7781925" y="4572000"/>
          <p14:tracePt t="44471" x="7391400" y="4521200"/>
          <p14:tracePt t="44479" x="7077075" y="4427538"/>
          <p14:tracePt t="44487" x="6780213" y="4325938"/>
          <p14:tracePt t="44495" x="6584950" y="4224338"/>
          <p14:tracePt t="44503" x="6491288" y="4156075"/>
          <p14:tracePt t="44511" x="6448425" y="4087813"/>
          <p14:tracePt t="44517" x="6448425" y="4079875"/>
          <p14:tracePt t="44525" x="6448425" y="4062413"/>
          <p14:tracePt t="44533" x="6473825" y="4044950"/>
          <p14:tracePt t="44541" x="6491288" y="4027488"/>
          <p14:tracePt t="44549" x="6524625" y="4011613"/>
          <p14:tracePt t="44557" x="6559550" y="3994150"/>
          <p14:tracePt t="44565" x="6618288" y="3976688"/>
          <p14:tracePt t="44573" x="6678613" y="3968750"/>
          <p14:tracePt t="44581" x="6737350" y="3968750"/>
          <p14:tracePt t="44589" x="6797675" y="3968750"/>
          <p14:tracePt t="44595" x="6881813" y="3986213"/>
          <p14:tracePt t="44603" x="6975475" y="4002088"/>
          <p14:tracePt t="44611" x="7059613" y="4019550"/>
          <p14:tracePt t="44619" x="7145338" y="4037013"/>
          <p14:tracePt t="44627" x="7239000" y="4052888"/>
          <p14:tracePt t="44635" x="7323138" y="4062413"/>
          <p14:tracePt t="44643" x="7408863" y="4079875"/>
          <p14:tracePt t="44652" x="7518400" y="4079875"/>
          <p14:tracePt t="44659" x="7646988" y="4079875"/>
          <p14:tracePt t="44665" x="7773988" y="4070350"/>
          <p14:tracePt t="44673" x="7900988" y="4052888"/>
          <p14:tracePt t="44681" x="7994650" y="4027488"/>
          <p14:tracePt t="44689" x="8080375" y="4002088"/>
          <p14:tracePt t="44697" x="8164513" y="3986213"/>
          <p14:tracePt t="44705" x="8240713" y="3960813"/>
          <p14:tracePt t="44713" x="8318500" y="3951288"/>
          <p14:tracePt t="44721" x="8377238" y="3935413"/>
          <p14:tracePt t="44729" x="8435975" y="3935413"/>
          <p14:tracePt t="44737" x="8496300" y="3935413"/>
          <p14:tracePt t="44743" x="8547100" y="3935413"/>
          <p14:tracePt t="44752" x="8605838" y="3935413"/>
          <p14:tracePt t="44759" x="8691563" y="3935413"/>
          <p14:tracePt t="44768" x="8777288" y="3935413"/>
          <p14:tracePt t="44775" x="8861425" y="3935413"/>
          <p14:tracePt t="44783" x="8947150" y="3935413"/>
          <p14:tracePt t="44791" x="9048750" y="3935413"/>
          <p14:tracePt t="44799" x="9132888" y="3917950"/>
          <p14:tracePt t="44807" x="9218613" y="3917950"/>
          <p14:tracePt t="44815" x="9302750" y="3908425"/>
          <p14:tracePt t="44821" x="9371013" y="3892550"/>
          <p14:tracePt t="44829" x="9421813" y="3892550"/>
          <p14:tracePt t="44837" x="9498013" y="3867150"/>
          <p14:tracePt t="44845" x="9558338" y="3849688"/>
          <p14:tracePt t="44853" x="9617075" y="3824288"/>
          <p14:tracePt t="44861" x="9685338" y="3806825"/>
          <p14:tracePt t="44869" x="9745663" y="3790950"/>
          <p14:tracePt t="44877" x="9796463" y="3763963"/>
          <p14:tracePt t="44885" x="9839325" y="3756025"/>
          <p14:tracePt t="44891" x="9872663" y="3756025"/>
          <p14:tracePt t="44899" x="9880600" y="3756025"/>
          <p14:tracePt t="44907" x="9898063" y="3756025"/>
          <p14:tracePt t="44915" x="9906000" y="3756025"/>
          <p14:tracePt t="44959" x="9915525" y="3756025"/>
          <p14:tracePt t="44965" x="9923463" y="3763963"/>
          <p14:tracePt t="44993" x="9931400" y="3781425"/>
          <p14:tracePt t="45001" x="9940925" y="3798888"/>
          <p14:tracePt t="45009" x="9956800" y="3806825"/>
          <p14:tracePt t="45018" x="9974263" y="3832225"/>
          <p14:tracePt t="45025" x="9991725" y="3875088"/>
          <p14:tracePt t="45033" x="10025063" y="3943350"/>
          <p14:tracePt t="45039" x="10050463" y="4027488"/>
          <p14:tracePt t="45047" x="10085388" y="4121150"/>
          <p14:tracePt t="45055" x="10136188" y="4240213"/>
          <p14:tracePt t="45063" x="10161588" y="4368800"/>
          <p14:tracePt t="45071" x="10179050" y="4513263"/>
          <p14:tracePt t="45079" x="10204450" y="4648200"/>
          <p14:tracePt t="45087" x="10204450" y="4792663"/>
          <p14:tracePt t="45095" x="10204450" y="4919663"/>
          <p14:tracePt t="45103" x="10204450" y="5048250"/>
          <p14:tracePt t="45111" x="10194925" y="5157788"/>
          <p14:tracePt t="45118" x="10169525" y="5260975"/>
          <p14:tracePt t="45125" x="10144125" y="5362575"/>
          <p14:tracePt t="45133" x="10126663" y="5489575"/>
          <p14:tracePt t="45141" x="10101263" y="5634038"/>
          <p14:tracePt t="45149" x="10085388" y="5778500"/>
          <p14:tracePt t="45157" x="10075863" y="5905500"/>
          <p14:tracePt t="45165" x="10075863" y="5991225"/>
          <p14:tracePt t="45173" x="10067925" y="6059488"/>
          <p14:tracePt t="45181" x="10067925" y="6102350"/>
          <p14:tracePt t="45187" x="10075863" y="6127750"/>
          <p14:tracePt t="45195" x="10075863" y="6153150"/>
          <p14:tracePt t="45203" x="10085388" y="6178550"/>
          <p14:tracePt t="45211" x="10093325" y="6211888"/>
          <p14:tracePt t="45219" x="10110788" y="6229350"/>
          <p14:tracePt t="45227" x="10110788" y="6254750"/>
          <p14:tracePt t="45235" x="10118725" y="6272213"/>
          <p14:tracePt t="45251" x="10118725" y="6280150"/>
          <p14:tracePt t="45257" x="10118725" y="6288088"/>
          <p14:tracePt t="45265" x="10118725" y="6297613"/>
          <p14:tracePt t="45273" x="10118725" y="6313488"/>
          <p14:tracePt t="45281" x="10110788" y="6330950"/>
          <p14:tracePt t="45289" x="10075863" y="6338888"/>
          <p14:tracePt t="45297" x="10017125" y="6338888"/>
          <p14:tracePt t="45306" x="9940925" y="6338888"/>
          <p14:tracePt t="45313" x="9855200" y="6338888"/>
          <p14:tracePt t="45321" x="9728200" y="6330950"/>
          <p14:tracePt t="45329" x="9591675" y="6338888"/>
          <p14:tracePt t="45335" x="9413875" y="6365875"/>
          <p14:tracePt t="45343" x="9132888" y="6399213"/>
          <p14:tracePt t="45351" x="8861425" y="6424613"/>
          <p14:tracePt t="45359" x="8555038" y="6475413"/>
          <p14:tracePt t="45368" x="8224838" y="6535738"/>
          <p14:tracePt t="45375" x="7885113" y="6602413"/>
          <p14:tracePt t="45385" x="7612063" y="6637338"/>
          <p14:tracePt t="45391" x="7416800" y="6662738"/>
          <p14:tracePt t="45399" x="7315200" y="6688138"/>
          <p14:tracePt t="45405" x="7272338" y="6688138"/>
          <p14:tracePt t="45429" x="7272338" y="6680200"/>
          <p14:tracePt t="45437" x="7281863" y="6680200"/>
          <p14:tracePt t="45445" x="7289800" y="6680200"/>
          <p14:tracePt t="45453" x="7289800" y="6670675"/>
          <p14:tracePt t="45461" x="7297738" y="6670675"/>
          <p14:tracePt t="45473" x="7297738" y="6662738"/>
          <p14:tracePt t="45485" x="7307263" y="6654800"/>
          <p14:tracePt t="45499" x="7315200" y="6637338"/>
          <p14:tracePt t="45507" x="7323138" y="6611938"/>
          <p14:tracePt t="45515" x="7332663" y="6561138"/>
          <p14:tracePt t="45523" x="7340600" y="6483350"/>
          <p14:tracePt t="45531" x="7358063" y="6399213"/>
          <p14:tracePt t="45539" x="7366000" y="6297613"/>
          <p14:tracePt t="45547" x="7366000" y="6161088"/>
          <p14:tracePt t="45555" x="7366000" y="6016625"/>
          <p14:tracePt t="45561" x="7366000" y="5864225"/>
          <p14:tracePt t="45569" x="7373938" y="5719763"/>
          <p14:tracePt t="45577" x="7373938" y="5583238"/>
          <p14:tracePt t="45585" x="7366000" y="5421313"/>
          <p14:tracePt t="45593" x="7332663" y="5200650"/>
          <p14:tracePt t="45601" x="7289800" y="4979988"/>
          <p14:tracePt t="45609" x="7229475" y="4749800"/>
          <p14:tracePt t="45617" x="7204075" y="4605338"/>
          <p14:tracePt t="45625" x="7178675" y="4495800"/>
          <p14:tracePt t="45634" x="7170738" y="4402138"/>
          <p14:tracePt t="45639" x="7145338" y="4341813"/>
          <p14:tracePt t="45647" x="7145338" y="4316413"/>
          <p14:tracePt t="45655" x="7145338" y="4300538"/>
          <p14:tracePt t="45663" x="7145338" y="4283075"/>
          <p14:tracePt t="45749" x="7145338" y="4291013"/>
          <p14:tracePt t="45783" x="7137400" y="4291013"/>
          <p14:tracePt t="45791" x="7119938" y="4291013"/>
          <p14:tracePt t="45799" x="7112000" y="4291013"/>
          <p14:tracePt t="45807" x="7102475" y="4291013"/>
          <p14:tracePt t="45815" x="7094538" y="4291013"/>
          <p14:tracePt t="45831" x="7069138" y="4291013"/>
          <p14:tracePt t="45839" x="7026275" y="4291013"/>
          <p14:tracePt t="45847" x="6967538" y="4308475"/>
          <p14:tracePt t="45855" x="6907213" y="4308475"/>
          <p14:tracePt t="45861" x="6856413" y="4308475"/>
          <p14:tracePt t="45869" x="6797675" y="4300538"/>
          <p14:tracePt t="45877" x="6737350" y="4291013"/>
          <p14:tracePt t="45885" x="6686550" y="4283075"/>
          <p14:tracePt t="45901" x="6550025" y="4240213"/>
          <p14:tracePt t="45909" x="6465888" y="4224338"/>
          <p14:tracePt t="45918" x="6338888" y="4181475"/>
          <p14:tracePt t="45925" x="6184900" y="4138613"/>
          <p14:tracePt t="45931" x="6032500" y="4070350"/>
          <p14:tracePt t="45939" x="5845175" y="3986213"/>
          <p14:tracePt t="45947" x="5675313" y="3883025"/>
          <p14:tracePt t="45956" x="5497513" y="3763963"/>
          <p14:tracePt t="45963" x="5368925" y="3654425"/>
          <p14:tracePt t="45971" x="5259388" y="3543300"/>
          <p14:tracePt t="45979" x="5191125" y="3449638"/>
          <p14:tracePt t="45987" x="5148263" y="3390900"/>
          <p14:tracePt t="45995" x="5132388" y="3322638"/>
          <p14:tracePt t="46003" x="5122863" y="3279775"/>
          <p14:tracePt t="46009" x="5114925" y="3246438"/>
          <p14:tracePt t="46017" x="5114925" y="3228975"/>
          <p14:tracePt t="46025" x="5114925" y="3221038"/>
          <p14:tracePt t="46034" x="5114925" y="3211513"/>
          <p14:tracePt t="46057" x="5122863" y="3211513"/>
          <p14:tracePt t="46077" x="5140325" y="3203575"/>
          <p14:tracePt t="46084" x="5148263" y="3203575"/>
          <p14:tracePt t="46100" x="5165725" y="3203575"/>
          <p14:tracePt t="46107" x="5183188" y="3195638"/>
          <p14:tracePt t="46115" x="5191125" y="3186113"/>
          <p14:tracePt t="46123" x="5208588" y="3178175"/>
          <p14:tracePt t="46131" x="5224463" y="3170238"/>
          <p14:tracePt t="46139" x="5249863" y="3152775"/>
          <p14:tracePt t="46147" x="5267325" y="3144838"/>
          <p14:tracePt t="46153" x="5302250" y="3135313"/>
          <p14:tracePt t="46161" x="5327650" y="3119438"/>
          <p14:tracePt t="46169" x="5360988" y="3101975"/>
          <p14:tracePt t="46177" x="5394325" y="3084513"/>
          <p14:tracePt t="46185" x="5429250" y="3067050"/>
          <p14:tracePt t="46193" x="5480050" y="3041650"/>
          <p14:tracePt t="46201" x="5538788" y="3025775"/>
          <p14:tracePt t="46209" x="5591175" y="3008313"/>
          <p14:tracePt t="46217" x="5641975" y="2982913"/>
          <p14:tracePt t="46225" x="5683250" y="2965450"/>
          <p14:tracePt t="46231" x="5708650" y="2949575"/>
          <p14:tracePt t="46239" x="5743575" y="2932113"/>
          <p14:tracePt t="46247" x="5761038" y="2914650"/>
          <p14:tracePt t="46257" x="5776913" y="2906713"/>
          <p14:tracePt t="46263" x="5786438" y="2897188"/>
          <p14:tracePt t="46275" x="5786438" y="2889250"/>
          <p14:tracePt t="46295" x="5794375" y="2881313"/>
          <p14:tracePt t="46305" x="5802313" y="2881313"/>
          <p14:tracePt t="46407" x="5811838" y="2881313"/>
          <p14:tracePt t="46419" x="5819775" y="2881313"/>
          <p14:tracePt t="46427" x="5827713" y="2881313"/>
          <p14:tracePt t="46435" x="5845175" y="2889250"/>
          <p14:tracePt t="46443" x="5862638" y="2897188"/>
          <p14:tracePt t="46450" x="5905500" y="2914650"/>
          <p14:tracePt t="46457" x="5921375" y="2932113"/>
          <p14:tracePt t="46465" x="5946775" y="2949575"/>
          <p14:tracePt t="46473" x="5964238" y="2957513"/>
          <p14:tracePt t="46481" x="5997575" y="2974975"/>
          <p14:tracePt t="46489" x="6049963" y="3000375"/>
          <p14:tracePt t="46497" x="6100763" y="3016250"/>
          <p14:tracePt t="46505" x="6134100" y="3025775"/>
          <p14:tracePt t="46513" x="6151563" y="3033713"/>
          <p14:tracePt t="46521" x="6167438" y="3041650"/>
          <p14:tracePt t="46527" x="6184900" y="3041650"/>
          <p14:tracePt t="46543" x="6202363" y="3041650"/>
          <p14:tracePt t="46551" x="6219825" y="3041650"/>
          <p14:tracePt t="46567" x="6227763" y="3033713"/>
          <p14:tracePt t="46575" x="6235700" y="3033713"/>
          <p14:tracePt t="46583" x="6253163" y="3033713"/>
          <p14:tracePt t="46591" x="6270625" y="3025775"/>
          <p14:tracePt t="46597" x="6278563" y="3025775"/>
          <p14:tracePt t="46605" x="6296025" y="3016250"/>
          <p14:tracePt t="46613" x="6311900" y="3016250"/>
          <p14:tracePt t="46621" x="6321425" y="3016250"/>
          <p14:tracePt t="46637" x="6329363" y="3008313"/>
          <p14:tracePt t="46645" x="6338888" y="2990850"/>
          <p14:tracePt t="46661" x="6346825" y="2982913"/>
          <p14:tracePt t="46669" x="6364288" y="2974975"/>
          <p14:tracePt t="46677" x="6372225" y="2957513"/>
          <p14:tracePt t="46683" x="6389688" y="2949575"/>
          <p14:tracePt t="46691" x="6405563" y="2932113"/>
          <p14:tracePt t="46700" x="6423025" y="2914650"/>
          <p14:tracePt t="46707" x="6448425" y="2897188"/>
          <p14:tracePt t="46716" x="6483350" y="2881313"/>
          <p14:tracePt t="46723" x="6516688" y="2863850"/>
          <p14:tracePt t="46731" x="6550025" y="2846388"/>
          <p14:tracePt t="46739" x="6575425" y="2830513"/>
          <p14:tracePt t="46745" x="6584950" y="2813050"/>
          <p14:tracePt t="46753" x="6610350" y="2805113"/>
          <p14:tracePt t="46761" x="6626225" y="2795588"/>
          <p14:tracePt t="46769" x="6635750" y="2787650"/>
          <p14:tracePt t="46847" x="6635750" y="2778125"/>
          <p14:tracePt t="46887" x="6643688" y="2778125"/>
          <p14:tracePt t="46904" x="6643688" y="2770188"/>
          <p14:tracePt t="46909" x="6653213" y="2762250"/>
          <p14:tracePt t="46917" x="6653213" y="2752725"/>
          <p14:tracePt t="46933" x="6653213" y="2736850"/>
          <p14:tracePt t="46941" x="6653213" y="2727325"/>
          <p14:tracePt t="46949" x="6653213" y="2711450"/>
          <p14:tracePt t="46957" x="6653213" y="2693988"/>
          <p14:tracePt t="46966" x="6653213" y="2686050"/>
          <p14:tracePt t="46973" x="6653213" y="2668588"/>
          <p14:tracePt t="46979" x="6643688" y="2651125"/>
          <p14:tracePt t="46987" x="6643688" y="2643188"/>
          <p14:tracePt t="46995" x="6643688" y="2625725"/>
          <p14:tracePt t="47003" x="6643688" y="2608263"/>
          <p14:tracePt t="47013" x="6653213" y="2600325"/>
          <p14:tracePt t="47019" x="6661150" y="2582863"/>
          <p14:tracePt t="47027" x="6661150" y="2566988"/>
          <p14:tracePt t="47043" x="6661150" y="2557463"/>
          <p14:tracePt t="47143" x="6669088" y="2557463"/>
          <p14:tracePt t="47163" x="6678613" y="2557463"/>
          <p14:tracePt t="47171" x="6678613" y="2566988"/>
          <p14:tracePt t="47179" x="6678613" y="2574925"/>
          <p14:tracePt t="47191" x="6686550" y="2582863"/>
          <p14:tracePt t="47197" x="6686550" y="2592388"/>
          <p14:tracePt t="47205" x="6686550" y="2608263"/>
          <p14:tracePt t="47213" x="6686550" y="2617788"/>
          <p14:tracePt t="47221" x="6686550" y="2633663"/>
          <p14:tracePt t="47229" x="6686550" y="2651125"/>
          <p14:tracePt t="47237" x="6686550" y="2660650"/>
          <p14:tracePt t="47245" x="6694488" y="2676525"/>
          <p14:tracePt t="47253" x="6694488" y="2686050"/>
          <p14:tracePt t="47261" x="6694488" y="2701925"/>
          <p14:tracePt t="47269" x="6694488" y="2719388"/>
          <p14:tracePt t="47275" x="6694488" y="2727325"/>
          <p14:tracePt t="47283" x="6704013" y="2744788"/>
          <p14:tracePt t="47291" x="6704013" y="2762250"/>
          <p14:tracePt t="47299" x="6704013" y="2770188"/>
          <p14:tracePt t="47307" x="6704013" y="2787650"/>
          <p14:tracePt t="47316" x="6704013" y="2795588"/>
          <p14:tracePt t="47323" x="6704013" y="2813050"/>
          <p14:tracePt t="47331" x="6704013" y="2820988"/>
          <p14:tracePt t="47347" x="6704013" y="2830513"/>
          <p14:tracePt t="47463" x="6704013" y="2838450"/>
          <p14:tracePt t="47475" x="6704013" y="2846388"/>
          <p14:tracePt t="47491" x="6704013" y="2863850"/>
          <p14:tracePt t="47505" x="6704013" y="2881313"/>
          <p14:tracePt t="47513" x="6704013" y="2897188"/>
          <p14:tracePt t="47521" x="6704013" y="2906713"/>
          <p14:tracePt t="47529" x="6704013" y="2922588"/>
          <p14:tracePt t="47537" x="6704013" y="2940050"/>
          <p14:tracePt t="47545" x="6704013" y="2957513"/>
          <p14:tracePt t="47553" x="6704013" y="2974975"/>
          <p14:tracePt t="47561" x="6704013" y="2982913"/>
          <p14:tracePt t="47569" x="6704013" y="2990850"/>
          <p14:tracePt t="47575" x="6704013" y="3000375"/>
          <p14:tracePt t="47673" x="6704013" y="2990850"/>
          <p14:tracePt t="47709" x="6704013" y="2982913"/>
          <p14:tracePt t="47717" x="6704013" y="2974975"/>
          <p14:tracePt t="47732" x="6694488" y="2965450"/>
          <p14:tracePt t="47739" x="6694488" y="2957513"/>
          <p14:tracePt t="47747" x="6694488" y="2949575"/>
          <p14:tracePt t="47755" x="6686550" y="2932113"/>
          <p14:tracePt t="47763" x="6686550" y="2914650"/>
          <p14:tracePt t="47775" x="6678613" y="2897188"/>
          <p14:tracePt t="47783" x="6669088" y="2881313"/>
          <p14:tracePt t="47791" x="6653213" y="2863850"/>
          <p14:tracePt t="47797" x="6653213" y="2846388"/>
          <p14:tracePt t="47805" x="6643688" y="2838450"/>
          <p14:tracePt t="47813" x="6635750" y="2820988"/>
          <p14:tracePt t="47821" x="6626225" y="2813050"/>
          <p14:tracePt t="47837" x="6618288" y="2805113"/>
          <p14:tracePt t="47845" x="6618288" y="2787650"/>
          <p14:tracePt t="47873" x="6618288" y="2778125"/>
          <p14:tracePt t="47879" x="6618288" y="2770188"/>
          <p14:tracePt t="47887" x="6610350" y="2762250"/>
          <p14:tracePt t="47899" x="6600825" y="2744788"/>
          <p14:tracePt t="47903" x="6592888" y="2727325"/>
          <p14:tracePt t="47911" x="6575425" y="2701925"/>
          <p14:tracePt t="47919" x="6559550" y="2668588"/>
          <p14:tracePt t="47927" x="6550025" y="2643188"/>
          <p14:tracePt t="47935" x="6534150" y="2600325"/>
          <p14:tracePt t="47943" x="6524625" y="2557463"/>
          <p14:tracePt t="47949" x="6524625" y="2524125"/>
          <p14:tracePt t="47957" x="6524625" y="2506663"/>
          <p14:tracePt t="47965" x="6524625" y="2473325"/>
          <p14:tracePt t="47973" x="6524625" y="2455863"/>
          <p14:tracePt t="47982" x="6524625" y="2447925"/>
          <p14:tracePt t="47989" x="6524625" y="2430463"/>
          <p14:tracePt t="47997" x="6524625" y="2413000"/>
          <p14:tracePt t="48005" x="6524625" y="2405063"/>
          <p14:tracePt t="48013" x="6524625" y="2387600"/>
          <p14:tracePt t="48019" x="6524625" y="2379663"/>
          <p14:tracePt t="48027" x="6524625" y="2362200"/>
          <p14:tracePt t="48035" x="6524625" y="2344738"/>
          <p14:tracePt t="48043" x="6524625" y="2336800"/>
          <p14:tracePt t="48051" x="6524625" y="2319338"/>
          <p14:tracePt t="48059" x="6534150" y="2303463"/>
          <p14:tracePt t="48067" x="6534150" y="2293938"/>
          <p14:tracePt t="48075" x="6542088" y="2278063"/>
          <p14:tracePt t="48083" x="6550025" y="2260600"/>
          <p14:tracePt t="48091" x="6559550" y="2252663"/>
          <p14:tracePt t="48099" x="6559550" y="2235200"/>
          <p14:tracePt t="48105" x="6567488" y="2217738"/>
          <p14:tracePt t="48113" x="6575425" y="2217738"/>
          <p14:tracePt t="48121" x="6575425" y="2200275"/>
          <p14:tracePt t="48175" x="6584950" y="2200275"/>
          <p14:tracePt t="48211" x="6584950" y="2209800"/>
          <p14:tracePt t="48219" x="6600825" y="2243138"/>
          <p14:tracePt t="48227" x="6626225" y="2311400"/>
          <p14:tracePt t="48235" x="6635750" y="2354263"/>
          <p14:tracePt t="48243" x="6643688" y="2397125"/>
          <p14:tracePt t="48249" x="6653213" y="2447925"/>
          <p14:tracePt t="48257" x="6653213" y="2481263"/>
          <p14:tracePt t="48265" x="6661150" y="2498725"/>
          <p14:tracePt t="48273" x="6661150" y="2532063"/>
          <p14:tracePt t="48282" x="6661150" y="2566988"/>
          <p14:tracePt t="48289" x="6669088" y="2600325"/>
          <p14:tracePt t="48298" x="6669088" y="2651125"/>
          <p14:tracePt t="48305" x="6669088" y="2701925"/>
          <p14:tracePt t="48313" x="6669088" y="2744788"/>
          <p14:tracePt t="48319" x="6678613" y="2762250"/>
          <p14:tracePt t="48327" x="6686550" y="2787650"/>
          <p14:tracePt t="48335" x="6686550" y="2805113"/>
          <p14:tracePt t="48343" x="6694488" y="2813050"/>
          <p14:tracePt t="48351" x="6694488" y="2820988"/>
          <p14:tracePt t="48359" x="6694488" y="2830513"/>
          <p14:tracePt t="48367" x="6694488" y="2838450"/>
          <p14:tracePt t="48383" x="6694488" y="2846388"/>
          <p14:tracePt t="48389" x="6704013" y="2855913"/>
          <p14:tracePt t="48399" x="6711950" y="2863850"/>
          <p14:tracePt t="48405" x="6711950" y="2881313"/>
          <p14:tracePt t="48413" x="6719888" y="2897188"/>
          <p14:tracePt t="48421" x="6729413" y="2906713"/>
          <p14:tracePt t="48429" x="6729413" y="2932113"/>
          <p14:tracePt t="48437" x="6737350" y="2949575"/>
          <p14:tracePt t="48445" x="6745288" y="2974975"/>
          <p14:tracePt t="48453" x="6745288" y="2982913"/>
          <p14:tracePt t="48461" x="6745288" y="3000375"/>
          <p14:tracePt t="48469" x="6745288" y="3008313"/>
          <p14:tracePt t="48475" x="6745288" y="3025775"/>
          <p14:tracePt t="48483" x="6745288" y="3041650"/>
          <p14:tracePt t="48491" x="6745288" y="3051175"/>
          <p14:tracePt t="48499" x="6737350" y="3076575"/>
          <p14:tracePt t="48507" x="6737350" y="3094038"/>
          <p14:tracePt t="48515" x="6729413" y="3094038"/>
          <p14:tracePt t="48523" x="6719888" y="3109913"/>
          <p14:tracePt t="48531" x="6711950" y="3109913"/>
          <p14:tracePt t="48539" x="6711950" y="3119438"/>
          <p14:tracePt t="48573" x="6704013" y="3119438"/>
          <p14:tracePt t="48601" x="6704013" y="3109913"/>
          <p14:tracePt t="48617" x="6694488" y="3101975"/>
          <p14:tracePt t="48623" x="6694488" y="3094038"/>
          <p14:tracePt t="48631" x="6694488" y="3084513"/>
          <p14:tracePt t="48648" x="6694488" y="3076575"/>
          <p14:tracePt t="48659" x="6694488" y="3067050"/>
          <p14:tracePt t="48675" x="6694488" y="3059113"/>
          <p14:tracePt t="48687" x="6686550" y="3051175"/>
          <p14:tracePt t="48693" x="6686550" y="3041650"/>
          <p14:tracePt t="48709" x="6686550" y="3033713"/>
          <p14:tracePt t="48717" x="6678613" y="3016250"/>
          <p14:tracePt t="48733" x="6678613" y="3008313"/>
          <p14:tracePt t="48741" x="6669088" y="3000375"/>
          <p14:tracePt t="48757" x="6669088" y="2990850"/>
          <p14:tracePt t="48771" x="6661150" y="2990850"/>
          <p14:tracePt t="48783" x="6661150" y="2982913"/>
          <p14:tracePt t="48815" x="6661150" y="2974975"/>
          <p14:tracePt t="48823" x="6653213" y="2974975"/>
          <p14:tracePt t="49177" x="6653213" y="2982913"/>
          <p14:tracePt t="49189" x="6653213" y="2990850"/>
          <p14:tracePt t="49205" x="6653213" y="3000375"/>
          <p14:tracePt t="49214" x="6653213" y="3008313"/>
          <p14:tracePt t="49221" x="6643688" y="3008313"/>
          <p14:tracePt t="49227" x="6643688" y="3016250"/>
          <p14:tracePt t="49235" x="6635750" y="3025775"/>
          <p14:tracePt t="49291" x="6626225" y="3033713"/>
          <p14:tracePt t="49309" x="6618288" y="3041650"/>
          <p14:tracePt t="49317" x="6600825" y="3051175"/>
          <p14:tracePt t="49333" x="6584950" y="3051175"/>
          <p14:tracePt t="49341" x="6567488" y="3059113"/>
          <p14:tracePt t="49349" x="6559550" y="3059113"/>
          <p14:tracePt t="49357" x="6542088" y="3059113"/>
          <p14:tracePt t="49365" x="6534150" y="3059113"/>
          <p14:tracePt t="49371" x="6524625" y="3059113"/>
          <p14:tracePt t="49379" x="6516688" y="3059113"/>
          <p14:tracePt t="49387" x="6508750" y="3041650"/>
          <p14:tracePt t="49395" x="6499225" y="3041650"/>
          <p14:tracePt t="49403" x="6483350" y="3025775"/>
          <p14:tracePt t="49411" x="6473825" y="3008313"/>
          <p14:tracePt t="49419" x="6456363" y="2990850"/>
          <p14:tracePt t="49427" x="6440488" y="2982913"/>
          <p14:tracePt t="49435" x="6423025" y="2965450"/>
          <p14:tracePt t="49441" x="6405563" y="2957513"/>
          <p14:tracePt t="49449" x="6397625" y="2949575"/>
          <p14:tracePt t="49457" x="6380163" y="2940050"/>
          <p14:tracePt t="49465" x="6364288" y="2940050"/>
          <p14:tracePt t="49473" x="6354763" y="2940050"/>
          <p14:tracePt t="49481" x="6346825" y="2940050"/>
          <p14:tracePt t="49489" x="6338888" y="2940050"/>
          <p14:tracePt t="49539" x="6329363" y="2940050"/>
          <p14:tracePt t="49547" x="6321425" y="2940050"/>
          <p14:tracePt t="49557" x="6303963" y="2940050"/>
          <p14:tracePt t="49563" x="6278563" y="2940050"/>
          <p14:tracePt t="49571" x="6235700" y="2940050"/>
          <p14:tracePt t="49581" x="6176963" y="2940050"/>
          <p14:tracePt t="49587" x="6126163" y="2940050"/>
          <p14:tracePt t="49593" x="6075363" y="2940050"/>
          <p14:tracePt t="49603" x="6032500" y="2940050"/>
          <p14:tracePt t="49609" x="6007100" y="2940050"/>
          <p14:tracePt t="49617" x="5997575" y="2940050"/>
          <p14:tracePt t="49625" x="5981700" y="2940050"/>
          <p14:tracePt t="49633" x="5972175" y="2940050"/>
          <p14:tracePt t="49769" x="5972175" y="2932113"/>
          <p14:tracePt t="49785" x="5972175" y="2922588"/>
          <p14:tracePt t="49793" x="5972175" y="2914650"/>
          <p14:tracePt t="49809" x="5972175" y="2906713"/>
          <p14:tracePt t="49815" x="5972175" y="2897188"/>
          <p14:tracePt t="49823" x="5972175" y="2889250"/>
          <p14:tracePt t="49843" x="5972175" y="2881313"/>
          <p14:tracePt t="49851" x="5972175" y="2871788"/>
          <p14:tracePt t="49859" x="5972175" y="2863850"/>
          <p14:tracePt t="49867" x="5972175" y="2846388"/>
          <p14:tracePt t="49875" x="5972175" y="2838450"/>
          <p14:tracePt t="49883" x="5972175" y="2830513"/>
          <p14:tracePt t="49891" x="5972175" y="2820988"/>
          <p14:tracePt t="49913" x="5972175" y="2813050"/>
          <p14:tracePt t="49987" x="5981700" y="2813050"/>
          <p14:tracePt t="49995" x="5989638" y="2813050"/>
          <p14:tracePt t="50003" x="6007100" y="2813050"/>
          <p14:tracePt t="50011" x="6024563" y="2813050"/>
          <p14:tracePt t="50019" x="6032500" y="2813050"/>
          <p14:tracePt t="50027" x="6049963" y="2813050"/>
          <p14:tracePt t="50035" x="6065838" y="2805113"/>
          <p14:tracePt t="50043" x="6075363" y="2795588"/>
          <p14:tracePt t="50049" x="6091238" y="2787650"/>
          <p14:tracePt t="50057" x="6108700" y="2770188"/>
          <p14:tracePt t="50065" x="6126163" y="2752725"/>
          <p14:tracePt t="50073" x="6134100" y="2744788"/>
          <p14:tracePt t="50081" x="6151563" y="2719388"/>
          <p14:tracePt t="50089" x="6167438" y="2686050"/>
          <p14:tracePt t="50097" x="6184900" y="2633663"/>
          <p14:tracePt t="50105" x="6202363" y="2592388"/>
          <p14:tracePt t="50113" x="6219825" y="2541588"/>
          <p14:tracePt t="50119" x="6227763" y="2481263"/>
          <p14:tracePt t="50127" x="6235700" y="2422525"/>
          <p14:tracePt t="50135" x="6245225" y="2362200"/>
          <p14:tracePt t="50143" x="6245225" y="2303463"/>
          <p14:tracePt t="50151" x="6253163" y="2243138"/>
          <p14:tracePt t="50159" x="6278563" y="2174875"/>
          <p14:tracePt t="50167" x="6296025" y="2098675"/>
          <p14:tracePt t="50175" x="6329363" y="2022475"/>
          <p14:tracePt t="50183" x="6364288" y="1946275"/>
          <p14:tracePt t="50189" x="6389688" y="1860550"/>
          <p14:tracePt t="50197" x="6405563" y="1784350"/>
          <p14:tracePt t="50205" x="6440488" y="1708150"/>
          <p14:tracePt t="50213" x="6473825" y="1639888"/>
          <p14:tracePt t="50221" x="6499225" y="1581150"/>
          <p14:tracePt t="50230" x="6524625" y="1520825"/>
          <p14:tracePt t="50237" x="6542088" y="1444625"/>
          <p14:tracePt t="50247" x="6567488" y="1360488"/>
          <p14:tracePt t="50253" x="6584950" y="1282700"/>
          <p14:tracePt t="50261" x="6610350" y="1223963"/>
          <p14:tracePt t="50267" x="6626225" y="1163638"/>
          <p14:tracePt t="50275" x="6653213" y="1096963"/>
          <p14:tracePt t="50283" x="6669088" y="1036638"/>
          <p14:tracePt t="50291" x="6686550" y="1003300"/>
          <p14:tracePt t="50299" x="6704013" y="985838"/>
          <p14:tracePt t="50307" x="6719888" y="968375"/>
          <p14:tracePt t="50315" x="6729413" y="960438"/>
          <p14:tracePt t="50323" x="6737350" y="942975"/>
          <p14:tracePt t="50332" x="6754813" y="925513"/>
          <p14:tracePt t="50337" x="6762750" y="925513"/>
          <p14:tracePt t="50346" x="6770688" y="917575"/>
          <p14:tracePt t="50353" x="6770688" y="909638"/>
          <p14:tracePt t="50369" x="6780213" y="900113"/>
          <p14:tracePt t="50377" x="6788150" y="900113"/>
          <p14:tracePt t="50405" x="6797675" y="900113"/>
          <p14:tracePt t="50411" x="6805613" y="892175"/>
          <p14:tracePt t="50419" x="6813550" y="892175"/>
          <p14:tracePt t="50427" x="6823075" y="884238"/>
          <p14:tracePt t="50435" x="6831013" y="874713"/>
          <p14:tracePt t="50443" x="6838950" y="874713"/>
          <p14:tracePt t="50451" x="6848475" y="874713"/>
          <p14:tracePt t="50459" x="6856413" y="874713"/>
          <p14:tracePt t="50475" x="6873875" y="874713"/>
          <p14:tracePt t="50484" x="6889750" y="866775"/>
          <p14:tracePt t="50491" x="6899275" y="866775"/>
          <p14:tracePt t="50497" x="6915150" y="866775"/>
          <p14:tracePt t="50505" x="6942138" y="858838"/>
          <p14:tracePt t="50513" x="6950075" y="858838"/>
          <p14:tracePt t="50521" x="6967538" y="858838"/>
          <p14:tracePt t="50530" x="6983413" y="858838"/>
          <p14:tracePt t="50537" x="7000875" y="849313"/>
          <p14:tracePt t="50546" x="7018338" y="849313"/>
          <p14:tracePt t="50553" x="7026275" y="849313"/>
          <p14:tracePt t="50561" x="7043738" y="849313"/>
          <p14:tracePt t="50567" x="7069138" y="849313"/>
          <p14:tracePt t="50575" x="7077075" y="849313"/>
          <p14:tracePt t="50583" x="7094538" y="849313"/>
          <p14:tracePt t="50591" x="7102475" y="849313"/>
          <p14:tracePt t="50599" x="7119938" y="849313"/>
          <p14:tracePt t="50607" x="7137400" y="849313"/>
          <p14:tracePt t="50615" x="7145338" y="849313"/>
          <p14:tracePt t="50623" x="7162800" y="849313"/>
          <p14:tracePt t="50631" x="7170738" y="849313"/>
          <p14:tracePt t="50657" x="7178675" y="849313"/>
          <p14:tracePt t="50801" x="7178675" y="858838"/>
          <p14:tracePt t="50821" x="7170738" y="866775"/>
          <p14:tracePt t="50829" x="7162800" y="874713"/>
          <p14:tracePt t="50837" x="7153275" y="874713"/>
          <p14:tracePt t="50846" x="7145338" y="884238"/>
          <p14:tracePt t="50853" x="7127875" y="892175"/>
          <p14:tracePt t="50861" x="7112000" y="900113"/>
          <p14:tracePt t="50867" x="7102475" y="917575"/>
          <p14:tracePt t="50875" x="7085013" y="925513"/>
          <p14:tracePt t="50883" x="7069138" y="942975"/>
          <p14:tracePt t="50891" x="7051675" y="952500"/>
          <p14:tracePt t="50899" x="7043738" y="960438"/>
          <p14:tracePt t="50907" x="7026275" y="968375"/>
          <p14:tracePt t="50915" x="7018338" y="968375"/>
          <p14:tracePt t="51075" x="7018338" y="960438"/>
          <p14:tracePt t="51083" x="7026275" y="960438"/>
          <p14:tracePt t="51089" x="7034213" y="960438"/>
          <p14:tracePt t="51097" x="7043738" y="960438"/>
          <p14:tracePt t="51105" x="7059613" y="952500"/>
          <p14:tracePt t="51115" x="7069138" y="942975"/>
          <p14:tracePt t="51121" x="7085013" y="935038"/>
          <p14:tracePt t="51129" x="7102475" y="925513"/>
          <p14:tracePt t="51137" x="7112000" y="925513"/>
          <p14:tracePt t="51146" x="7137400" y="925513"/>
          <p14:tracePt t="51153" x="7153275" y="925513"/>
          <p14:tracePt t="51162" x="7162800" y="925513"/>
          <p14:tracePt t="51169" x="7188200" y="925513"/>
          <p14:tracePt t="51175" x="7204075" y="925513"/>
          <p14:tracePt t="51183" x="7239000" y="925513"/>
          <p14:tracePt t="51191" x="7272338" y="925513"/>
          <p14:tracePt t="51199" x="7297738" y="925513"/>
          <p14:tracePt t="51207" x="7315200" y="925513"/>
          <p14:tracePt t="51215" x="7340600" y="925513"/>
          <p14:tracePt t="51223" x="7366000" y="935038"/>
          <p14:tracePt t="51231" x="7391400" y="942975"/>
          <p14:tracePt t="51239" x="7408863" y="952500"/>
          <p14:tracePt t="51245" x="7434263" y="960438"/>
          <p14:tracePt t="51253" x="7459663" y="968375"/>
          <p14:tracePt t="51262" x="7477125" y="977900"/>
          <p14:tracePt t="51269" x="7493000" y="985838"/>
          <p14:tracePt t="51277" x="7518400" y="1003300"/>
          <p14:tracePt t="51285" x="7535863" y="1019175"/>
          <p14:tracePt t="51293" x="7553325" y="1036638"/>
          <p14:tracePt t="51301" x="7570788" y="1062038"/>
          <p14:tracePt t="51309" x="7578725" y="1079500"/>
          <p14:tracePt t="51315" x="7596188" y="1104900"/>
          <p14:tracePt t="51323" x="7612063" y="1138238"/>
          <p14:tracePt t="51331" x="7629525" y="1163638"/>
          <p14:tracePt t="51339" x="7646988" y="1181100"/>
          <p14:tracePt t="51347" x="7662863" y="1206500"/>
          <p14:tracePt t="51355" x="7672388" y="1216025"/>
          <p14:tracePt t="51363" x="7672388" y="1231900"/>
          <p14:tracePt t="51371" x="7680325" y="1249363"/>
          <p14:tracePt t="51379" x="7688263" y="1257300"/>
          <p14:tracePt t="51385" x="7705725" y="1292225"/>
          <p14:tracePt t="51393" x="7715250" y="1308100"/>
          <p14:tracePt t="51401" x="7723188" y="1350963"/>
          <p14:tracePt t="51409" x="7740650" y="1376363"/>
          <p14:tracePt t="51417" x="7748588" y="1411288"/>
          <p14:tracePt t="51425" x="7756525" y="1436688"/>
          <p14:tracePt t="51433" x="7766050" y="1444625"/>
          <p14:tracePt t="51441" x="7773988" y="1462088"/>
          <p14:tracePt t="51449" x="7773988" y="1477963"/>
          <p14:tracePt t="51457" x="7773988" y="1487488"/>
          <p14:tracePt t="51463" x="7781925" y="1495425"/>
          <p14:tracePt t="51471" x="7781925" y="1512888"/>
          <p14:tracePt t="51479" x="7791450" y="1520825"/>
          <p14:tracePt t="51487" x="7799388" y="1546225"/>
          <p14:tracePt t="51495" x="7816850" y="1589088"/>
          <p14:tracePt t="51503" x="7832725" y="1657350"/>
          <p14:tracePt t="51512" x="7859713" y="1716088"/>
          <p14:tracePt t="51519" x="7875588" y="1776413"/>
          <p14:tracePt t="51527" x="7900988" y="1835150"/>
          <p14:tracePt t="51533" x="7918450" y="1895475"/>
          <p14:tracePt t="51541" x="7935913" y="1971675"/>
          <p14:tracePt t="51549" x="7961313" y="2022475"/>
          <p14:tracePt t="51557" x="7977188" y="2055813"/>
          <p14:tracePt t="51565" x="7994650" y="2082800"/>
          <p14:tracePt t="51573" x="8004175" y="2098675"/>
          <p14:tracePt t="51581" x="8012113" y="2116138"/>
          <p14:tracePt t="51589" x="8012113" y="2141538"/>
          <p14:tracePt t="51597" x="8020050" y="2166938"/>
          <p14:tracePt t="51605" x="8037513" y="2184400"/>
          <p14:tracePt t="51613" x="8045450" y="2209800"/>
          <p14:tracePt t="51619" x="8054975" y="2235200"/>
          <p14:tracePt t="51627" x="8070850" y="2260600"/>
          <p14:tracePt t="51635" x="8080375" y="2293938"/>
          <p14:tracePt t="51643" x="8096250" y="2311400"/>
          <p14:tracePt t="51651" x="8105775" y="2328863"/>
          <p14:tracePt t="51659" x="8113713" y="2344738"/>
          <p14:tracePt t="51667" x="8121650" y="2362200"/>
          <p14:tracePt t="51675" x="8131175" y="2371725"/>
          <p14:tracePt t="51683" x="8139113" y="2379663"/>
          <p14:tracePt t="51689" x="8147050" y="2397125"/>
          <p14:tracePt t="51705" x="8147050" y="2413000"/>
          <p14:tracePt t="51713" x="8156575" y="2422525"/>
          <p14:tracePt t="51721" x="8164513" y="2430463"/>
          <p14:tracePt t="51729" x="8174038" y="2447925"/>
          <p14:tracePt t="51737" x="8181975" y="2463800"/>
          <p14:tracePt t="51745" x="8189913" y="2473325"/>
          <p14:tracePt t="51753" x="8207375" y="2489200"/>
          <p14:tracePt t="51762" x="8224838" y="2506663"/>
          <p14:tracePt t="51767" x="8240713" y="2524125"/>
          <p14:tracePt t="51775" x="8250238" y="2532063"/>
          <p14:tracePt t="51783" x="8266113" y="2549525"/>
          <p14:tracePt t="51791" x="8283575" y="2566988"/>
          <p14:tracePt t="51799" x="8301038" y="2582863"/>
          <p14:tracePt t="51807" x="8308975" y="2600325"/>
          <p14:tracePt t="51815" x="8318500" y="2608263"/>
          <p14:tracePt t="51823" x="8334375" y="2625725"/>
          <p14:tracePt t="51831" x="8351838" y="2643188"/>
          <p14:tracePt t="51837" x="8369300" y="2660650"/>
          <p14:tracePt t="51845" x="8377238" y="2668588"/>
          <p14:tracePt t="51853" x="8394700" y="2686050"/>
          <p14:tracePt t="51861" x="8410575" y="2701925"/>
          <p14:tracePt t="51869" x="8428038" y="2719388"/>
          <p14:tracePt t="51878" x="8445500" y="2727325"/>
          <p14:tracePt t="51885" x="8445500" y="2736850"/>
          <p14:tracePt t="51893" x="8453438" y="2736850"/>
          <p14:tracePt t="51901" x="8462963" y="2744788"/>
          <p14:tracePt t="51913" x="8470900" y="2744788"/>
          <p14:tracePt t="51919" x="8470900" y="2752725"/>
          <p14:tracePt t="51935" x="8478838" y="2752725"/>
          <p14:tracePt t="51943" x="8488363" y="2752725"/>
          <p14:tracePt t="51962" x="8504238" y="2770188"/>
          <p14:tracePt t="51967" x="8521700" y="2778125"/>
          <p14:tracePt t="51975" x="8529638" y="2787650"/>
          <p14:tracePt t="51983" x="8547100" y="2795588"/>
          <p14:tracePt t="51989" x="8564563" y="2795588"/>
          <p14:tracePt t="51997" x="8572500" y="2805113"/>
          <p14:tracePt t="52005" x="8589963" y="2813050"/>
          <p14:tracePt t="52013" x="8605838" y="2813050"/>
          <p14:tracePt t="52021" x="8615363" y="2820988"/>
          <p14:tracePt t="52037" x="8623300" y="2820988"/>
          <p14:tracePt t="52141" x="8632825" y="2820988"/>
          <p14:tracePt t="52395" x="8632825" y="2830513"/>
          <p14:tracePt t="52415" x="8615363" y="2846388"/>
          <p14:tracePt t="52423" x="8572500" y="2863850"/>
          <p14:tracePt t="52431" x="8513763" y="2897188"/>
          <p14:tracePt t="52437" x="8402638" y="2940050"/>
          <p14:tracePt t="52445" x="8291513" y="2965450"/>
          <p14:tracePt t="52453" x="8121650" y="3016250"/>
          <p14:tracePt t="52461" x="7977188" y="3051175"/>
          <p14:tracePt t="52469" x="7842250" y="3076575"/>
          <p14:tracePt t="52478" x="7697788" y="3084513"/>
          <p14:tracePt t="52485" x="7553325" y="3101975"/>
          <p14:tracePt t="52495" x="7442200" y="3119438"/>
          <p14:tracePt t="52501" x="7348538" y="3144838"/>
          <p14:tracePt t="52509" x="7289800" y="3152775"/>
          <p14:tracePt t="52515" x="7264400" y="3152775"/>
          <p14:tracePt t="52523" x="7239000" y="3152775"/>
          <p14:tracePt t="52531" x="7229475" y="3152775"/>
          <p14:tracePt t="52579" x="7229475" y="3160713"/>
          <p14:tracePt t="52589" x="7229475" y="3170238"/>
          <p14:tracePt t="52597" x="7221538" y="3170238"/>
          <p14:tracePt t="52605" x="7204075" y="3186113"/>
          <p14:tracePt t="52613" x="7196138" y="3203575"/>
          <p14:tracePt t="52621" x="7178675" y="3211513"/>
          <p14:tracePt t="52629" x="7162800" y="3221038"/>
          <p14:tracePt t="52637" x="7145338" y="3221038"/>
          <p14:tracePt t="52645" x="7137400" y="3221038"/>
          <p14:tracePt t="52653" x="7119938" y="3221038"/>
          <p14:tracePt t="52661" x="7102475" y="3221038"/>
          <p14:tracePt t="52667" x="7085013" y="3221038"/>
          <p14:tracePt t="52675" x="7069138" y="3221038"/>
          <p14:tracePt t="52683" x="7043738" y="3221038"/>
          <p14:tracePt t="52691" x="7000875" y="3221038"/>
          <p14:tracePt t="52699" x="6942138" y="3221038"/>
          <p14:tracePt t="52707" x="6881813" y="3211513"/>
          <p14:tracePt t="52715" x="6805613" y="3203575"/>
          <p14:tracePt t="52723" x="6719888" y="3186113"/>
          <p14:tracePt t="52731" x="6661150" y="3178175"/>
          <p14:tracePt t="52737" x="6600825" y="3160713"/>
          <p14:tracePt t="52745" x="6575425" y="3144838"/>
          <p14:tracePt t="52753" x="6559550" y="3135313"/>
          <p14:tracePt t="52761" x="6559550" y="3127375"/>
          <p14:tracePt t="52777" x="6559550" y="3119438"/>
          <p14:tracePt t="52785" x="6559550" y="3101975"/>
          <p14:tracePt t="52794" x="6567488" y="3101975"/>
          <p14:tracePt t="52801" x="6567488" y="3094038"/>
          <p14:tracePt t="52809" x="6567488" y="3084513"/>
          <p14:tracePt t="52815" x="6567488" y="3076575"/>
          <p14:tracePt t="52823" x="6575425" y="3067050"/>
          <p14:tracePt t="52831" x="6584950" y="3059113"/>
          <p14:tracePt t="52847" x="6592888" y="3051175"/>
          <p14:tracePt t="52859" x="6600825" y="3051175"/>
          <p14:tracePt t="52867" x="6610350" y="3051175"/>
          <p14:tracePt t="52953" x="6618288" y="3051175"/>
          <p14:tracePt t="52963" x="6618288" y="3041650"/>
          <p14:tracePt t="52971" x="6626225" y="3041650"/>
          <p14:tracePt t="52979" x="6626225" y="3033713"/>
          <p14:tracePt t="53007" x="6626225" y="3025775"/>
          <p14:tracePt t="53015" x="6626225" y="3016250"/>
          <p14:tracePt t="53031" x="6626225" y="3008313"/>
          <p14:tracePt t="53037" x="6626225" y="3000375"/>
          <p14:tracePt t="53047" x="6626225" y="2990850"/>
          <p14:tracePt t="53175" x="6618288" y="2990850"/>
          <p14:tracePt t="53193" x="6610350" y="3000375"/>
          <p14:tracePt t="53201" x="6600825" y="3008313"/>
          <p14:tracePt t="53210" x="6584950" y="3025775"/>
          <p14:tracePt t="53217" x="6575425" y="3041650"/>
          <p14:tracePt t="53225" x="6559550" y="3059113"/>
          <p14:tracePt t="53233" x="6542088" y="3067050"/>
          <p14:tracePt t="53241" x="6524625" y="3084513"/>
          <p14:tracePt t="53249" x="6524625" y="3094038"/>
          <p14:tracePt t="53257" x="6516688" y="3101975"/>
          <p14:tracePt t="53263" x="6499225" y="3101975"/>
          <p14:tracePt t="53323" x="6491288" y="3101975"/>
          <p14:tracePt t="53331" x="6491288" y="3094038"/>
          <p14:tracePt t="53337" x="6491288" y="3084513"/>
          <p14:tracePt t="53357" x="6491288" y="3076575"/>
          <p14:tracePt t="53367" x="6483350" y="3067050"/>
          <p14:tracePt t="53381" x="6483350" y="3059113"/>
          <p14:tracePt t="53397" x="6483350" y="3051175"/>
          <p14:tracePt t="53411" x="6483350" y="3041650"/>
          <p14:tracePt t="53439" x="6483350" y="3033713"/>
          <p14:tracePt t="53447" x="6483350" y="3025775"/>
          <p14:tracePt t="53599" x="6491288" y="3025775"/>
          <p14:tracePt t="54125" x="6499225" y="3025775"/>
          <p14:tracePt t="54141" x="6508750" y="3025775"/>
          <p14:tracePt t="54149" x="6508750" y="3033713"/>
          <p14:tracePt t="54157" x="6516688" y="3033713"/>
          <p14:tracePt t="54171" x="6524625" y="3033713"/>
          <p14:tracePt t="54183" x="6534150" y="3033713"/>
          <p14:tracePt t="54237" x="6542088" y="3033713"/>
          <p14:tracePt t="54277" x="6550025" y="3033713"/>
          <p14:tracePt t="54323" x="6550025" y="3041650"/>
          <p14:tracePt t="54335" x="6559550" y="3051175"/>
          <p14:tracePt t="54343" x="6600825" y="3059113"/>
          <p14:tracePt t="54351" x="6661150" y="3076575"/>
          <p14:tracePt t="54359" x="6719888" y="3101975"/>
          <p14:tracePt t="54367" x="6805613" y="3119438"/>
          <p14:tracePt t="54376" x="6924675" y="3144838"/>
          <p14:tracePt t="54383" x="7069138" y="3178175"/>
          <p14:tracePt t="54391" x="7229475" y="3221038"/>
          <p14:tracePt t="54397" x="7493000" y="3297238"/>
          <p14:tracePt t="54405" x="7766050" y="3398838"/>
          <p14:tracePt t="54413" x="8080375" y="3484563"/>
          <p14:tracePt t="54421" x="8359775" y="3552825"/>
          <p14:tracePt t="54431" x="8615363" y="3603625"/>
          <p14:tracePt t="54437" x="8777288" y="3629025"/>
          <p14:tracePt t="54445" x="8921750" y="3654425"/>
          <p14:tracePt t="54453" x="9023350" y="3662363"/>
          <p14:tracePt t="54459" x="9091613" y="3671888"/>
          <p14:tracePt t="54467" x="9142413" y="3679825"/>
          <p14:tracePt t="54476" x="9183688" y="3679825"/>
          <p14:tracePt t="54483" x="9201150" y="3679825"/>
          <p14:tracePt t="54492" x="9218613" y="3679825"/>
          <p14:tracePt t="54499" x="9236075" y="3679825"/>
          <p14:tracePt t="54515" x="9244013" y="3671888"/>
          <p14:tracePt t="54523" x="9244013" y="3654425"/>
          <p14:tracePt t="54531" x="9244013" y="3603625"/>
          <p14:tracePt t="54537" x="9251950" y="3543300"/>
          <p14:tracePt t="54545" x="9286875" y="3449638"/>
          <p14:tracePt t="54553" x="9320213" y="3365500"/>
          <p14:tracePt t="54561" x="9380538" y="3271838"/>
          <p14:tracePt t="54569" x="9421813" y="3195638"/>
          <p14:tracePt t="54577" x="9482138" y="3119438"/>
          <p14:tracePt t="54585" x="9532938" y="3051175"/>
          <p14:tracePt t="54593" x="9558338" y="3025775"/>
          <p14:tracePt t="54601" x="9575800" y="3016250"/>
          <p14:tracePt t="54607" x="9583738" y="3008313"/>
          <p14:tracePt t="54615" x="9583738" y="3000375"/>
          <p14:tracePt t="54663" x="9566275" y="3000375"/>
          <p14:tracePt t="54671" x="9558338" y="3000375"/>
          <p14:tracePt t="54679" x="9540875" y="3000375"/>
          <p14:tracePt t="54687" x="9532938" y="3000375"/>
          <p14:tracePt t="54693" x="9515475" y="3000375"/>
          <p14:tracePt t="54733" x="9515475" y="2990850"/>
          <p14:tracePt t="54749" x="9532938" y="2982913"/>
          <p14:tracePt t="54757" x="9558338" y="2965450"/>
          <p14:tracePt t="54763" x="9591675" y="2932113"/>
          <p14:tracePt t="54771" x="9659938" y="2871788"/>
          <p14:tracePt t="54779" x="9753600" y="2795588"/>
          <p14:tracePt t="54787" x="9880600" y="2676525"/>
          <p14:tracePt t="54795" x="10050463" y="2489200"/>
          <p14:tracePt t="54803" x="10204450" y="2303463"/>
          <p14:tracePt t="54811" x="10364788" y="2141538"/>
          <p14:tracePt t="54819" x="10483850" y="1971675"/>
          <p14:tracePt t="54827" x="10602913" y="1793875"/>
          <p14:tracePt t="54833" x="10696575" y="1622425"/>
          <p14:tracePt t="54842" x="10798175" y="1495425"/>
          <p14:tracePt t="54849" x="10917238" y="1368425"/>
          <p14:tracePt t="54857" x="11010900" y="1274763"/>
          <p14:tracePt t="54865" x="11104563" y="1198563"/>
          <p14:tracePt t="54873" x="11163300" y="1163638"/>
          <p14:tracePt t="54881" x="11198225" y="1155700"/>
          <p14:tracePt t="54889" x="11223625" y="1155700"/>
          <p14:tracePt t="54897" x="11266488" y="1181100"/>
          <p14:tracePt t="54909" x="11325225" y="1249363"/>
          <p14:tracePt t="54913" x="11393488" y="1325563"/>
          <p14:tracePt t="54919" x="11444288" y="1419225"/>
          <p14:tracePt t="54929" x="11520488" y="1555750"/>
          <p14:tracePt t="54935" x="11631613" y="1766888"/>
          <p14:tracePt t="54943" x="11766550" y="2047875"/>
          <p14:tracePt t="54951" x="11911013" y="2354263"/>
          <p14:tracePt t="54959" x="12039600" y="2676525"/>
          <p14:tracePt t="54967" x="12166600" y="3008313"/>
          <p14:tracePt t="55137" x="11631613" y="5829300"/>
          <p14:tracePt t="55147" x="11002963" y="6024563"/>
          <p14:tracePt t="55153" x="10390188" y="6288088"/>
          <p14:tracePt t="55161" x="9728200" y="6442075"/>
          <p14:tracePt t="55169" x="9167813" y="6518275"/>
          <p14:tracePt t="55177" x="8674100" y="6561138"/>
          <p14:tracePt t="55185" x="8174038" y="6602413"/>
          <p14:tracePt t="55193" x="7791450" y="6637338"/>
          <p14:tracePt t="55201" x="7570788" y="6670675"/>
          <p14:tracePt t="55209" x="7442200" y="6670675"/>
          <p14:tracePt t="55217" x="7383463" y="6662738"/>
          <p14:tracePt t="55223" x="7373938" y="6654800"/>
          <p14:tracePt t="55231" x="7373938" y="6645275"/>
          <p14:tracePt t="55239" x="7373938" y="6627813"/>
          <p14:tracePt t="55247" x="7373938" y="6619875"/>
          <p14:tracePt t="55255" x="7383463" y="6586538"/>
          <p14:tracePt t="55263" x="7408863" y="6535738"/>
          <p14:tracePt t="55271" x="7426325" y="6475413"/>
          <p14:tracePt t="55279" x="7442200" y="6416675"/>
          <p14:tracePt t="55287" x="7442200" y="6373813"/>
          <p14:tracePt t="55295" x="7451725" y="6356350"/>
          <p14:tracePt t="55303" x="7459663" y="6338888"/>
          <p14:tracePt t="55309" x="7467600" y="6338888"/>
          <p14:tracePt t="55317" x="7477125" y="6338888"/>
          <p14:tracePt t="55325" x="7485063" y="6338888"/>
          <p14:tracePt t="55333" x="7502525" y="6338888"/>
          <p14:tracePt t="55342" x="7510463" y="6338888"/>
          <p14:tracePt t="55349" x="7527925" y="6338888"/>
          <p14:tracePt t="55358" x="7545388" y="6338888"/>
          <p14:tracePt t="55365" x="7570788" y="6338888"/>
          <p14:tracePt t="55373" x="7604125" y="6348413"/>
          <p14:tracePt t="55379" x="7662863" y="6348413"/>
          <p14:tracePt t="55387" x="7723188" y="6356350"/>
          <p14:tracePt t="55395" x="7781925" y="6356350"/>
          <p14:tracePt t="55403" x="7850188" y="6356350"/>
          <p14:tracePt t="55411" x="7910513" y="6356350"/>
          <p14:tracePt t="55419" x="7961313" y="6356350"/>
          <p14:tracePt t="55427" x="8054975" y="6356350"/>
          <p14:tracePt t="55435" x="8113713" y="6356350"/>
          <p14:tracePt t="55443" x="8174038" y="6338888"/>
          <p14:tracePt t="55449" x="8215313" y="6313488"/>
          <p14:tracePt t="55458" x="8240713" y="6305550"/>
          <p14:tracePt t="55465" x="8258175" y="6288088"/>
          <p14:tracePt t="55473" x="8275638" y="6272213"/>
          <p14:tracePt t="55481" x="8275638" y="6254750"/>
          <p14:tracePt t="55489" x="8275638" y="6237288"/>
          <p14:tracePt t="55497" x="8275638" y="6194425"/>
          <p14:tracePt t="55505" x="8250238" y="6127750"/>
          <p14:tracePt t="55513" x="8232775" y="6059488"/>
          <p14:tracePt t="55521" x="8199438" y="5965825"/>
          <p14:tracePt t="55527" x="8174038" y="5864225"/>
          <p14:tracePt t="55535" x="8156575" y="5788025"/>
          <p14:tracePt t="55543" x="8131175" y="5702300"/>
          <p14:tracePt t="55551" x="8113713" y="5616575"/>
          <p14:tracePt t="55561" x="8096250" y="5540375"/>
          <p14:tracePt t="55567" x="8080375" y="5481638"/>
          <p14:tracePt t="55575" x="8080375" y="5421313"/>
          <p14:tracePt t="55583" x="8080375" y="5362575"/>
          <p14:tracePt t="55591" x="8070850" y="5302250"/>
          <p14:tracePt t="55599" x="8070850" y="5243513"/>
          <p14:tracePt t="55608" x="8070850" y="5200650"/>
          <p14:tracePt t="55615" x="8070850" y="5149850"/>
          <p14:tracePt t="55621" x="8070850" y="5091113"/>
          <p14:tracePt t="55629" x="8080375" y="5056188"/>
          <p14:tracePt t="55637" x="8088313" y="5022850"/>
          <p14:tracePt t="55645" x="8105775" y="4987925"/>
          <p14:tracePt t="55653" x="8121650" y="4962525"/>
          <p14:tracePt t="55661" x="8139113" y="4929188"/>
          <p14:tracePt t="55669" x="8156575" y="4894263"/>
          <p14:tracePt t="55677" x="8174038" y="4860925"/>
          <p14:tracePt t="55685" x="8189913" y="4810125"/>
          <p14:tracePt t="55693" x="8215313" y="4775200"/>
          <p14:tracePt t="55699" x="8250238" y="4724400"/>
          <p14:tracePt t="55708" x="8266113" y="4673600"/>
          <p14:tracePt t="55715" x="8283575" y="4614863"/>
          <p14:tracePt t="55723" x="8308975" y="4564063"/>
          <p14:tracePt t="55731" x="8351838" y="4513263"/>
          <p14:tracePt t="55739" x="8377238" y="4452938"/>
          <p14:tracePt t="55747" x="8445500" y="4384675"/>
          <p14:tracePt t="55755" x="8513763" y="4333875"/>
          <p14:tracePt t="55763" x="8572500" y="4275138"/>
          <p14:tracePt t="55769" x="8640763" y="4249738"/>
          <p14:tracePt t="55777" x="8699500" y="4224338"/>
          <p14:tracePt t="55785" x="8734425" y="4206875"/>
          <p14:tracePt t="55793" x="8767763" y="4206875"/>
          <p14:tracePt t="55801" x="8777288" y="4206875"/>
          <p14:tracePt t="55809" x="8793163" y="4206875"/>
          <p14:tracePt t="55817" x="8810625" y="4206875"/>
          <p14:tracePt t="55825" x="8818563" y="4214813"/>
          <p14:tracePt t="55833" x="8843963" y="4232275"/>
          <p14:tracePt t="55841" x="8878888" y="4257675"/>
          <p14:tracePt t="55847" x="8929688" y="4300538"/>
          <p14:tracePt t="55855" x="8997950" y="4359275"/>
          <p14:tracePt t="55863" x="9064625" y="4427538"/>
          <p14:tracePt t="55871" x="9132888" y="4521200"/>
          <p14:tracePt t="55879" x="9201150" y="4614863"/>
          <p14:tracePt t="55887" x="9277350" y="4749800"/>
          <p14:tracePt t="55895" x="9388475" y="4919663"/>
          <p14:tracePt t="55903" x="9540875" y="5149850"/>
          <p14:tracePt t="55911" x="9677400" y="5405438"/>
          <p14:tracePt t="55919" x="9779000" y="5600700"/>
          <p14:tracePt t="55925" x="9855200" y="5761038"/>
          <p14:tracePt t="55933" x="9906000" y="5915025"/>
          <p14:tracePt t="55942" x="9948863" y="6049963"/>
          <p14:tracePt t="55949" x="9991725" y="6169025"/>
          <p14:tracePt t="55958" x="10017125" y="6246813"/>
          <p14:tracePt t="55965" x="10034588" y="6305550"/>
          <p14:tracePt t="55975" x="10050463" y="6338888"/>
          <p14:tracePt t="55981" x="10067925" y="6365875"/>
          <p14:tracePt t="55989" x="10075863" y="6381750"/>
          <p14:tracePt t="55995" x="10085388" y="6391275"/>
          <p14:tracePt t="56027" x="10093325" y="6391275"/>
          <p14:tracePt t="56035" x="10101263" y="6391275"/>
          <p14:tracePt t="56043" x="10101263" y="6381750"/>
          <p14:tracePt t="56051" x="10118725" y="6373813"/>
          <p14:tracePt t="56059" x="10118725" y="6365875"/>
          <p14:tracePt t="56065" x="10126663" y="6356350"/>
          <p14:tracePt t="56074" x="10126663" y="6338888"/>
          <p14:tracePt t="56081" x="10126663" y="6323013"/>
          <p14:tracePt t="56089" x="10126663" y="6288088"/>
          <p14:tracePt t="56097" x="10110788" y="6237288"/>
          <p14:tracePt t="56105" x="10085388" y="6178550"/>
          <p14:tracePt t="56113" x="10050463" y="6102350"/>
          <p14:tracePt t="56121" x="9999663" y="6008688"/>
          <p14:tracePt t="56129" x="9931400" y="5905500"/>
          <p14:tracePt t="56137" x="9821863" y="5761038"/>
          <p14:tracePt t="56143" x="9609138" y="5565775"/>
          <p14:tracePt t="56151" x="9277350" y="5294313"/>
          <p14:tracePt t="56159" x="8921750" y="4972050"/>
          <p14:tracePt t="56167" x="8513763" y="4648200"/>
          <p14:tracePt t="56177" x="8070850" y="4316413"/>
          <p14:tracePt t="56183" x="7553325" y="3925888"/>
          <p14:tracePt t="56191" x="7112000" y="3517900"/>
          <p14:tracePt t="56199" x="6653213" y="3203575"/>
          <p14:tracePt t="56207" x="6245225" y="2949575"/>
          <p14:tracePt t="56215" x="5880100" y="2711450"/>
          <p14:tracePt t="56221" x="5556250" y="2481263"/>
          <p14:tracePt t="56229" x="5310188" y="2278063"/>
          <p14:tracePt t="56237" x="5122863" y="2082800"/>
          <p14:tracePt t="56245" x="5003800" y="1954213"/>
          <p14:tracePt t="56253" x="4935538" y="1885950"/>
          <p14:tracePt t="56261" x="4919663" y="1835150"/>
          <p14:tracePt t="56269" x="4910138" y="1819275"/>
          <p14:tracePt t="56277" x="4910138" y="1801813"/>
          <p14:tracePt t="56285" x="4919663" y="1784350"/>
          <p14:tracePt t="56291" x="4927600" y="1766888"/>
          <p14:tracePt t="56299" x="4945063" y="1758950"/>
          <p14:tracePt t="56307" x="4962525" y="1751013"/>
          <p14:tracePt t="56315" x="4970463" y="1741488"/>
          <p14:tracePt t="56327" x="4970463" y="1733550"/>
          <p14:tracePt t="56335" x="4978400" y="1733550"/>
          <p14:tracePt t="56343" x="4978400" y="1725613"/>
          <p14:tracePt t="56355" x="4987925" y="1725613"/>
          <p14:tracePt t="56363" x="4987925" y="1716088"/>
          <p14:tracePt t="56369" x="4995863" y="1716088"/>
          <p14:tracePt t="56377" x="5013325" y="1708150"/>
          <p14:tracePt t="56395" x="5021263" y="1708150"/>
          <p14:tracePt t="56401" x="5038725" y="1708150"/>
          <p14:tracePt t="56409" x="5046663" y="1708150"/>
          <p14:tracePt t="56417" x="5054600" y="1708150"/>
          <p14:tracePt t="56425" x="5064125" y="1708150"/>
          <p14:tracePt t="56433" x="5072063" y="1708150"/>
          <p14:tracePt t="56439" x="5089525" y="1708150"/>
          <p14:tracePt t="56447" x="5106988" y="1708150"/>
          <p14:tracePt t="56467" x="5114925" y="1708150"/>
          <p14:tracePt t="56475" x="5122863" y="1708150"/>
          <p14:tracePt t="56491" x="5140325" y="1716088"/>
          <p14:tracePt t="56499" x="5148263" y="1733550"/>
          <p14:tracePt t="56507" x="5165725" y="1751013"/>
          <p14:tracePt t="56515" x="5173663" y="1766888"/>
          <p14:tracePt t="56521" x="5191125" y="1793875"/>
          <p14:tracePt t="56529" x="5191125" y="1819275"/>
          <p14:tracePt t="56537" x="5208588" y="1844675"/>
          <p14:tracePt t="56545" x="5216525" y="1860550"/>
          <p14:tracePt t="56553" x="5224463" y="1895475"/>
          <p14:tracePt t="56561" x="5249863" y="1946275"/>
          <p14:tracePt t="56569" x="5267325" y="2005013"/>
          <p14:tracePt t="56577" x="5284788" y="2065338"/>
          <p14:tracePt t="56585" x="5310188" y="2124075"/>
          <p14:tracePt t="56591" x="5327650" y="2217738"/>
          <p14:tracePt t="56599" x="5353050" y="2293938"/>
          <p14:tracePt t="56607" x="5368925" y="2354263"/>
          <p14:tracePt t="56615" x="5403850" y="2413000"/>
          <p14:tracePt t="56624" x="5421313" y="2447925"/>
          <p14:tracePt t="56631" x="5437188" y="2473325"/>
          <p14:tracePt t="56640" x="5454650" y="2498725"/>
          <p14:tracePt t="56647" x="5462588" y="2516188"/>
          <p14:tracePt t="56655" x="5472113" y="2524125"/>
          <p14:tracePt t="56663" x="5487988" y="2541588"/>
          <p14:tracePt t="56669" x="5505450" y="2557463"/>
          <p14:tracePt t="56677" x="5522913" y="2574925"/>
          <p14:tracePt t="56685" x="5530850" y="2592388"/>
          <p14:tracePt t="56693" x="5538788" y="2600325"/>
          <p14:tracePt t="56701" x="5556250" y="2617788"/>
          <p14:tracePt t="56709" x="5565775" y="2625725"/>
          <p14:tracePt t="56717" x="5573713" y="2625725"/>
          <p14:tracePt t="56726" x="5581650" y="2633663"/>
          <p14:tracePt t="56733" x="5591175" y="2651125"/>
          <p14:tracePt t="56740" x="5607050" y="2668588"/>
          <p14:tracePt t="56747" x="5616575" y="2686050"/>
          <p14:tracePt t="56755" x="5632450" y="2693988"/>
          <p14:tracePt t="56763" x="5649913" y="2711450"/>
          <p14:tracePt t="56771" x="5667375" y="2736850"/>
          <p14:tracePt t="56781" x="5692775" y="2762250"/>
          <p14:tracePt t="56787" x="5708650" y="2778125"/>
          <p14:tracePt t="56795" x="5718175" y="2787650"/>
          <p14:tracePt t="56803" x="5735638" y="2805113"/>
          <p14:tracePt t="56811" x="5751513" y="2820988"/>
          <p14:tracePt t="56817" x="5761038" y="2838450"/>
          <p14:tracePt t="56833" x="5776913" y="2838450"/>
          <p14:tracePt t="56841" x="5786438" y="2846388"/>
          <p14:tracePt t="56849" x="5794375" y="2846388"/>
          <p14:tracePt t="56857" x="5802313" y="2855913"/>
          <p14:tracePt t="56865" x="5819775" y="2863850"/>
          <p14:tracePt t="56874" x="5827713" y="2863850"/>
          <p14:tracePt t="56881" x="5845175" y="2863850"/>
          <p14:tracePt t="56887" x="5862638" y="2871788"/>
          <p14:tracePt t="56895" x="5870575" y="2881313"/>
          <p14:tracePt t="56903" x="5895975" y="2897188"/>
          <p14:tracePt t="56911" x="5938838" y="2914650"/>
          <p14:tracePt t="56919" x="5989638" y="2932113"/>
          <p14:tracePt t="56927" x="6049963" y="2957513"/>
          <p14:tracePt t="56935" x="6100763" y="2974975"/>
          <p14:tracePt t="56943" x="6142038" y="2990850"/>
          <p14:tracePt t="56951" x="6176963" y="3000375"/>
          <p14:tracePt t="56959" x="6202363" y="3008313"/>
          <p14:tracePt t="56965" x="6219825" y="3016250"/>
          <p14:tracePt t="56973" x="6227763" y="3025775"/>
          <p14:tracePt t="57031" x="6235700" y="3025775"/>
          <p14:tracePt t="57059" x="6245225" y="3025775"/>
          <p14:tracePt t="57103" x="6245225" y="3016250"/>
          <p14:tracePt t="57117" x="6253163" y="3008313"/>
          <p14:tracePt t="57125" x="6253163" y="2990850"/>
          <p14:tracePt t="57133" x="6261100" y="2982913"/>
          <p14:tracePt t="57141" x="6270625" y="2965450"/>
          <p14:tracePt t="57149" x="6278563" y="2949575"/>
          <p14:tracePt t="57157" x="6278563" y="2940050"/>
          <p14:tracePt t="57165" x="6296025" y="2922588"/>
          <p14:tracePt t="57173" x="6303963" y="2906713"/>
          <p14:tracePt t="57179" x="6311900" y="2889250"/>
          <p14:tracePt t="57187" x="6321425" y="2889250"/>
          <p14:tracePt t="57195" x="6321425" y="2881313"/>
          <p14:tracePt t="57243" x="6329363" y="2881313"/>
          <p14:tracePt t="57255" x="6338888" y="2881313"/>
          <p14:tracePt t="57269" x="6346825" y="2881313"/>
          <p14:tracePt t="57359" x="6354763" y="2881313"/>
          <p14:tracePt t="57379" x="6364288" y="2881313"/>
          <p14:tracePt t="57395" x="6372225" y="2881313"/>
          <p14:tracePt t="57403" x="6380163" y="2881313"/>
          <p14:tracePt t="57413" x="6389688" y="2881313"/>
          <p14:tracePt t="57417" x="6397625" y="2881313"/>
          <p14:tracePt t="57425" x="6415088" y="2881313"/>
          <p14:tracePt t="57433" x="6423025" y="2881313"/>
          <p14:tracePt t="57441" x="6430963" y="2881313"/>
          <p14:tracePt t="57449" x="6448425" y="2881313"/>
          <p14:tracePt t="57465" x="6465888" y="2871788"/>
          <p14:tracePt t="57473" x="6473825" y="2871788"/>
          <p14:tracePt t="57481" x="6491288" y="2863850"/>
          <p14:tracePt t="57487" x="6508750" y="2863850"/>
          <p14:tracePt t="57495" x="6516688" y="2863850"/>
          <p14:tracePt t="57503" x="6524625" y="2863850"/>
          <p14:tracePt t="57511" x="6534150" y="2863850"/>
          <p14:tracePt t="57519" x="6542088" y="2855913"/>
          <p14:tracePt t="57527" x="6559550" y="2855913"/>
          <p14:tracePt t="57535" x="6567488" y="2855913"/>
          <p14:tracePt t="57551" x="6584950" y="2855913"/>
          <p14:tracePt t="57557" x="6592888" y="2855913"/>
          <p14:tracePt t="57565" x="6610350" y="2863850"/>
          <p14:tracePt t="57573" x="6618288" y="2871788"/>
          <p14:tracePt t="57581" x="6626225" y="2871788"/>
          <p14:tracePt t="57621" x="6626225" y="2881313"/>
          <p14:tracePt t="57631" x="6635750" y="2881313"/>
          <p14:tracePt t="57639" x="6635750" y="2889250"/>
          <p14:tracePt t="57647" x="6643688" y="2897188"/>
          <p14:tracePt t="57675" x="6643688" y="2906713"/>
          <p14:tracePt t="57687" x="6643688" y="2914650"/>
          <p14:tracePt t="57713" x="6653213" y="2922588"/>
          <p14:tracePt t="57721" x="6661150" y="2940050"/>
          <p14:tracePt t="57729" x="6661150" y="2949575"/>
          <p14:tracePt t="57737" x="6669088" y="2965450"/>
          <p14:tracePt t="57747" x="6669088" y="2982913"/>
          <p14:tracePt t="57753" x="6678613" y="2990850"/>
          <p14:tracePt t="57761" x="6678613" y="3008313"/>
          <p14:tracePt t="57769" x="6686550" y="3025775"/>
          <p14:tracePt t="57777" x="6686550" y="3033713"/>
          <p14:tracePt t="57783" x="6686550" y="3051175"/>
          <p14:tracePt t="57791" x="6686550" y="3067050"/>
          <p14:tracePt t="57799" x="6686550" y="3076575"/>
          <p14:tracePt t="57807" x="6686550" y="3084513"/>
          <p14:tracePt t="57857" x="6678613" y="3084513"/>
          <p14:tracePt t="57865" x="6669088" y="3084513"/>
          <p14:tracePt t="58013" x="6669088" y="3076575"/>
          <p14:tracePt t="58022" x="6661150" y="3076575"/>
          <p14:tracePt t="58031" x="6661150" y="3067050"/>
          <p14:tracePt t="58037" x="6661150" y="3059113"/>
          <p14:tracePt t="58047" x="6653213" y="3059113"/>
          <p14:tracePt t="58201" x="6643688" y="3059113"/>
          <p14:tracePt t="58213" x="6635750" y="3059113"/>
          <p14:tracePt t="58251" x="6626225" y="3059113"/>
          <p14:tracePt t="58263" x="6618288" y="3067050"/>
          <p14:tracePt t="58415" x="6618288" y="3059113"/>
          <p14:tracePt t="58423" x="6618288" y="3051175"/>
          <p14:tracePt t="58431" x="6618288" y="3033713"/>
          <p14:tracePt t="58439" x="6618288" y="3025775"/>
          <p14:tracePt t="58449" x="6618288" y="3016250"/>
          <p14:tracePt t="58547" x="6618288" y="3008313"/>
          <p14:tracePt t="58587" x="6618288" y="3000375"/>
          <p14:tracePt t="58843" x="6618288" y="3008313"/>
          <p14:tracePt t="58851" x="6618288" y="3016250"/>
          <p14:tracePt t="58859" x="6618288" y="3033713"/>
          <p14:tracePt t="58867" x="6618288" y="3051175"/>
          <p14:tracePt t="58875" x="6626225" y="3059113"/>
          <p14:tracePt t="58883" x="6635750" y="3076575"/>
          <p14:tracePt t="58893" x="6643688" y="3094038"/>
          <p14:tracePt t="58897" x="6643688" y="3109913"/>
          <p14:tracePt t="58913" x="6643688" y="3119438"/>
          <p14:tracePt t="58922" x="6661150" y="3135313"/>
          <p14:tracePt t="58931" x="6661150" y="3144838"/>
          <p14:tracePt t="58953" x="6669088" y="3144838"/>
          <p14:tracePt t="58961" x="6678613" y="3144838"/>
          <p14:tracePt t="58967" x="6686550" y="3144838"/>
          <p14:tracePt t="58975" x="6704013" y="3144838"/>
          <p14:tracePt t="58983" x="6719888" y="3152775"/>
          <p14:tracePt t="58993" x="6762750" y="3152775"/>
          <p14:tracePt t="58999" x="6813550" y="3152775"/>
          <p14:tracePt t="59009" x="6856413" y="3152775"/>
          <p14:tracePt t="59015" x="6915150" y="3152775"/>
          <p14:tracePt t="59023" x="6975475" y="3144838"/>
          <p14:tracePt t="59031" x="7034213" y="3135313"/>
          <p14:tracePt t="59039" x="7102475" y="3127375"/>
          <p14:tracePt t="59045" x="7196138" y="3101975"/>
          <p14:tracePt t="59055" x="7281863" y="3076575"/>
          <p14:tracePt t="59061" x="7383463" y="3059113"/>
          <p14:tracePt t="59069" x="7467600" y="3059113"/>
          <p14:tracePt t="59079" x="7570788" y="3059113"/>
          <p14:tracePt t="59085" x="7654925" y="3041650"/>
          <p14:tracePt t="59093" x="7740650" y="3033713"/>
          <p14:tracePt t="59101" x="7824788" y="3033713"/>
          <p14:tracePt t="59109" x="7900988" y="3033713"/>
          <p14:tracePt t="59115" x="7951788" y="3033713"/>
          <p14:tracePt t="59129" x="7986713" y="3033713"/>
          <p14:tracePt t="59139" x="8037513" y="3033713"/>
          <p14:tracePt t="59147" x="8054975" y="3033713"/>
          <p14:tracePt t="59199" x="8062913" y="3033713"/>
          <p14:tracePt t="59261" x="8070850" y="3041650"/>
          <p14:tracePt t="59267" x="8080375" y="3041650"/>
          <p14:tracePt t="59279" x="8088313" y="3041650"/>
          <p14:tracePt t="59295" x="8096250" y="3051175"/>
          <p14:tracePt t="59303" x="8113713" y="3059113"/>
          <p14:tracePt t="59319" x="8121650" y="3059113"/>
          <p14:tracePt t="59327" x="8121650" y="3067050"/>
          <p14:tracePt t="59431" x="8121650" y="3059113"/>
          <p14:tracePt t="59439" x="8121650" y="3051175"/>
          <p14:tracePt t="59447" x="8121650" y="3033713"/>
          <p14:tracePt t="59459" x="8121650" y="3025775"/>
          <p14:tracePt t="59467" x="8113713" y="3008313"/>
          <p14:tracePt t="59477" x="8113713" y="3000375"/>
          <p14:tracePt t="59488" x="8113713" y="2990850"/>
          <p14:tracePt t="59497" x="8113713" y="2982913"/>
          <p14:tracePt t="59571" x="8113713" y="2990850"/>
          <p14:tracePt t="59581" x="8113713" y="3008313"/>
          <p14:tracePt t="59588" x="8131175" y="3041650"/>
          <p14:tracePt t="59595" x="8139113" y="3067050"/>
          <p14:tracePt t="59604" x="8156575" y="3101975"/>
          <p14:tracePt t="59611" x="8164513" y="3119438"/>
          <p14:tracePt t="59619" x="8174038" y="3135313"/>
          <p14:tracePt t="59629" x="8181975" y="3160713"/>
          <p14:tracePt t="59633" x="8189913" y="3178175"/>
          <p14:tracePt t="59643" x="8189913" y="3195638"/>
          <p14:tracePt t="59649" x="8199438" y="3211513"/>
          <p14:tracePt t="59659" x="8199438" y="3221038"/>
          <p14:tracePt t="59669" x="8199438" y="3228975"/>
          <p14:tracePt t="59771" x="8199438" y="3221038"/>
          <p14:tracePt t="59801" x="8199438" y="3211513"/>
          <p14:tracePt t="59859" x="8199438" y="3203575"/>
          <p14:tracePt t="59891" x="8199438" y="3195638"/>
          <p14:tracePt t="60039" x="8207375" y="3195638"/>
          <p14:tracePt t="60281" x="8207375" y="3186113"/>
          <p14:tracePt t="60375" x="8189913" y="3178175"/>
          <p14:tracePt t="60381" x="8181975" y="3170238"/>
          <p14:tracePt t="60391" x="8174038" y="3160713"/>
          <p14:tracePt t="60397" x="8156575" y="3152775"/>
          <p14:tracePt t="60407" x="8139113" y="3135313"/>
          <p14:tracePt t="60413" x="8139113" y="3127375"/>
          <p14:tracePt t="60421" x="8131175" y="3127375"/>
          <p14:tracePt t="60429" x="8113713" y="3119438"/>
          <p14:tracePt t="60437" x="8113713" y="3109913"/>
          <p14:tracePt t="60515" x="8113713" y="3119438"/>
          <p14:tracePt t="60531" x="8113713" y="3127375"/>
          <p14:tracePt t="60545" x="8113713" y="3135313"/>
          <p14:tracePt t="60569" x="8113713" y="3144838"/>
          <p14:tracePt t="60577" x="8113713" y="3160713"/>
          <p14:tracePt t="60585" x="8113713" y="3170238"/>
          <p14:tracePt t="60593" x="8113713" y="3195638"/>
          <p14:tracePt t="60601" x="8121650" y="3238500"/>
          <p14:tracePt t="60611" x="8139113" y="3314700"/>
          <p14:tracePt t="60615" x="8164513" y="3441700"/>
          <p14:tracePt t="60623" x="8207375" y="3646488"/>
          <p14:tracePt t="60631" x="8232775" y="3917950"/>
          <p14:tracePt t="60639" x="8266113" y="4189413"/>
          <p14:tracePt t="60647" x="8283575" y="4402138"/>
          <p14:tracePt t="60655" x="8291513" y="4546600"/>
          <p14:tracePt t="60663" x="8308975" y="4648200"/>
          <p14:tracePt t="60673" x="8308975" y="4716463"/>
          <p14:tracePt t="60683" x="8343900" y="4835525"/>
          <p14:tracePt t="60695" x="8359775" y="4903788"/>
          <p14:tracePt t="60701" x="8410575" y="5022850"/>
          <p14:tracePt t="60711" x="8435975" y="5091113"/>
          <p14:tracePt t="60717" x="8470900" y="5149850"/>
          <p14:tracePt t="60727" x="8488363" y="5208588"/>
          <p14:tracePt t="60733" x="8521700" y="5276850"/>
          <p14:tracePt t="60743" x="8539163" y="5319713"/>
          <p14:tracePt t="60749" x="8555038" y="5337175"/>
          <p14:tracePt t="60755" x="8564563" y="5345113"/>
          <p14:tracePt t="60763" x="8564563" y="5353050"/>
          <p14:tracePt t="60773" x="8572500" y="5370513"/>
          <p14:tracePt t="60779" x="8580438" y="5387975"/>
          <p14:tracePt t="60789" x="8580438" y="5405438"/>
          <p14:tracePt t="60795" x="8580438" y="5430838"/>
          <p14:tracePt t="60803" x="8580438" y="5481638"/>
          <p14:tracePt t="60811" x="8597900" y="5540375"/>
          <p14:tracePt t="60820" x="8597900" y="5600700"/>
          <p14:tracePt t="60827" x="8597900" y="5659438"/>
          <p14:tracePt t="60833" x="8597900" y="5727700"/>
          <p14:tracePt t="60841" x="8589963" y="5788025"/>
          <p14:tracePt t="60849" x="8572500" y="5838825"/>
          <p14:tracePt t="60861" x="8564563" y="5880100"/>
          <p14:tracePt t="60869" x="8555038" y="5973763"/>
          <p14:tracePt t="60877" x="8555038" y="6016625"/>
          <p14:tracePt t="60891" x="8580438" y="6118225"/>
          <p14:tracePt t="60903" x="8589963" y="6221413"/>
          <p14:tracePt t="60911" x="8615363" y="6330950"/>
          <p14:tracePt t="60920" x="8674100" y="6561138"/>
          <p14:tracePt t="60929" x="8691563" y="6637338"/>
          <p14:tracePt t="60936" x="8691563" y="6680200"/>
          <p14:tracePt t="60945" x="8699500" y="6705600"/>
          <p14:tracePt t="60951" x="8699500" y="6713538"/>
          <p14:tracePt t="60963" x="8709025" y="6721475"/>
          <p14:tracePt t="60997" x="8716963" y="6731000"/>
          <p14:tracePt t="61015" x="8724900" y="6731000"/>
          <p14:tracePt t="61029" x="8734425" y="6731000"/>
          <p14:tracePt t="61047" x="8742363" y="6731000"/>
          <p14:tracePt t="61059" x="8750300" y="6731000"/>
          <p14:tracePt t="61067" x="8759825" y="6731000"/>
          <p14:tracePt t="61075" x="8777288" y="6731000"/>
          <p14:tracePt t="61083" x="8785225" y="6731000"/>
          <p14:tracePt t="61093" x="8818563" y="6731000"/>
          <p14:tracePt t="61099" x="8878888" y="6705600"/>
          <p14:tracePt t="61107" x="8955088" y="6688138"/>
          <p14:tracePt t="61115" x="9048750" y="6662738"/>
          <p14:tracePt t="61127" x="9150350" y="6627813"/>
          <p14:tracePt t="61136" x="9294813" y="6594475"/>
          <p14:tracePt t="61143" x="9380538" y="6577013"/>
          <p14:tracePt t="61153" x="9507538" y="6535738"/>
          <p14:tracePt t="61161" x="9566275" y="6526213"/>
          <p14:tracePt t="61169" x="9583738" y="6518275"/>
          <p14:tracePt t="61177" x="9601200" y="6510338"/>
          <p14:tracePt t="61251" x="9609138" y="6510338"/>
          <p14:tracePt t="61263" x="9617075" y="6510338"/>
          <p14:tracePt t="61285" x="9626600" y="6510338"/>
          <p14:tracePt t="61293" x="9634538" y="6518275"/>
          <p14:tracePt t="61309" x="9652000" y="6535738"/>
          <p14:tracePt t="61345" x="9702800" y="6569075"/>
          <p14:tracePt t="61421" x="9702800" y="6561138"/>
          <p14:tracePt t="61439" x="9702800" y="6543675"/>
          <p14:tracePt t="61445" x="9694863" y="6535738"/>
          <p14:tracePt t="61459" x="9685338" y="6518275"/>
          <p14:tracePt t="61465" x="9685338" y="6492875"/>
          <p14:tracePt t="61479" x="9685338" y="6483350"/>
          <p14:tracePt t="61486" x="9677400" y="6457950"/>
          <p14:tracePt t="61495" x="9677400" y="6442075"/>
          <p14:tracePt t="61509" x="9677400" y="6424613"/>
          <p14:tracePt t="61517" x="9677400" y="6399213"/>
          <p14:tracePt t="61527" x="9677400" y="6381750"/>
          <p14:tracePt t="61585" x="9779000" y="5889625"/>
          <p14:tracePt t="61667" x="10433050" y="2014538"/>
          <p14:tracePt t="61675" x="10442575" y="1895475"/>
          <p14:tracePt t="61691" x="10415588" y="1512888"/>
          <p14:tracePt t="61697" x="10399713" y="1368425"/>
          <p14:tracePt t="61705" x="10382250" y="1223963"/>
          <p14:tracePt t="61713" x="10356850" y="1079500"/>
          <p14:tracePt t="61723" x="10339388" y="968375"/>
          <p14:tracePt t="61729" x="10323513" y="866775"/>
          <p14:tracePt t="61737" x="10313988" y="781050"/>
          <p14:tracePt t="61745" x="10306050" y="722313"/>
          <p14:tracePt t="61753" x="10306050" y="663575"/>
          <p14:tracePt t="61761" x="10306050" y="628650"/>
          <p14:tracePt t="61769" x="10306050" y="620713"/>
          <p14:tracePt t="61779" x="10306050" y="603250"/>
          <p14:tracePt t="61783" x="10306050" y="585788"/>
          <p14:tracePt t="61791" x="10306050" y="577850"/>
          <p14:tracePt t="61799" x="10306050" y="569913"/>
          <p14:tracePt t="61807" x="10306050" y="560388"/>
          <p14:tracePt t="61815" x="10306050" y="552450"/>
          <p14:tracePt t="61823" x="10306050" y="544513"/>
          <p14:tracePt t="61843" x="10306050" y="534988"/>
          <p14:tracePt t="61849" x="10298113" y="519113"/>
          <p14:tracePt t="61861" x="10298113" y="509588"/>
          <p14:tracePt t="61869" x="10288588" y="492125"/>
          <p14:tracePt t="61877" x="10271125" y="476250"/>
          <p14:tracePt t="61889" x="10263188" y="441325"/>
          <p14:tracePt t="61902" x="10263188" y="407988"/>
          <p14:tracePt t="61915" x="10255250" y="382588"/>
          <p14:tracePt t="61968" x="10245725" y="347663"/>
          <p14:tracePt t="61989" x="10245725" y="357188"/>
          <p14:tracePt t="61997" x="10245725" y="365125"/>
          <p14:tracePt t="62005" x="10245725" y="374650"/>
          <p14:tracePt t="62013" x="10245725" y="390525"/>
          <p14:tracePt t="62021" x="10237788" y="433388"/>
          <p14:tracePt t="62029" x="10220325" y="476250"/>
          <p14:tracePt t="62038" x="10204450" y="509588"/>
          <p14:tracePt t="62045" x="10186988" y="577850"/>
          <p14:tracePt t="62053" x="10169525" y="611188"/>
          <p14:tracePt t="62059" x="10153650" y="654050"/>
          <p14:tracePt t="62067" x="10136188" y="696913"/>
          <p14:tracePt t="62075" x="10118725" y="730250"/>
          <p14:tracePt t="62085" x="10093325" y="765175"/>
          <p14:tracePt t="62091" x="10075863" y="798513"/>
          <p14:tracePt t="62099" x="10067925" y="823913"/>
          <p14:tracePt t="62107" x="10042525" y="866775"/>
          <p14:tracePt t="62115" x="10034588" y="900113"/>
          <p14:tracePt t="62123" x="10025063" y="942975"/>
          <p14:tracePt t="62131" x="10017125" y="993775"/>
          <p14:tracePt t="62137" x="9999663" y="1028700"/>
          <p14:tracePt t="62147" x="9991725" y="1054100"/>
          <p14:tracePt t="62155" x="9983788" y="1062038"/>
          <p14:tracePt t="62161" x="9983788" y="1079500"/>
          <p14:tracePt t="62169" x="9983788" y="1087438"/>
          <p14:tracePt t="62177" x="9983788" y="1096963"/>
          <p14:tracePt t="62187" x="9983788" y="1104900"/>
          <p14:tracePt t="62197" x="9983788" y="1112838"/>
          <p14:tracePt t="62279" x="9966325" y="1112838"/>
          <p14:tracePt t="62285" x="9956800" y="1104900"/>
          <p14:tracePt t="62295" x="9931400" y="1087438"/>
          <p14:tracePt t="62303" x="9906000" y="1069975"/>
          <p14:tracePt t="62309" x="9880600" y="1062038"/>
          <p14:tracePt t="62319" x="9864725" y="1044575"/>
          <p14:tracePt t="62327" x="9847263" y="1028700"/>
          <p14:tracePt t="62333" x="9829800" y="1011238"/>
          <p14:tracePt t="62341" x="9821863" y="1003300"/>
          <p14:tracePt t="62349" x="9821863" y="993775"/>
          <p14:tracePt t="62355" x="9821863" y="977900"/>
          <p14:tracePt t="62363" x="9821863" y="968375"/>
          <p14:tracePt t="62371" x="9812338" y="952500"/>
          <p14:tracePt t="62379" x="9812338" y="935038"/>
          <p14:tracePt t="62387" x="9812338" y="925513"/>
          <p14:tracePt t="62395" x="9812338" y="892175"/>
          <p14:tracePt t="62403" x="9812338" y="858838"/>
          <p14:tracePt t="62411" x="9821863" y="815975"/>
          <p14:tracePt t="62419" x="9839325" y="755650"/>
          <p14:tracePt t="62427" x="9880600" y="704850"/>
          <p14:tracePt t="62433" x="9931400" y="663575"/>
          <p14:tracePt t="62443" x="9991725" y="646113"/>
          <p14:tracePt t="62449" x="10059988" y="611188"/>
          <p14:tracePt t="62457" x="10118725" y="585788"/>
          <p14:tracePt t="62465" x="10179050" y="569913"/>
          <p14:tracePt t="62473" x="10237788" y="560388"/>
          <p14:tracePt t="62481" x="10298113" y="560388"/>
          <p14:tracePt t="62489" x="10339388" y="560388"/>
          <p14:tracePt t="62497" x="10382250" y="560388"/>
          <p14:tracePt t="62503" x="10415588" y="560388"/>
          <p14:tracePt t="62511" x="10450513" y="560388"/>
          <p14:tracePt t="62519" x="10483850" y="569913"/>
          <p14:tracePt t="62527" x="10501313" y="577850"/>
          <p14:tracePt t="62535" x="10534650" y="585788"/>
          <p14:tracePt t="62545" x="10569575" y="603250"/>
          <p14:tracePt t="62551" x="10628313" y="611188"/>
          <p14:tracePt t="62559" x="10679113" y="628650"/>
          <p14:tracePt t="62569" x="10739438" y="654050"/>
          <p14:tracePt t="62575" x="10790238" y="671513"/>
          <p14:tracePt t="62581" x="10833100" y="679450"/>
          <p14:tracePt t="62589" x="10883900" y="696913"/>
          <p14:tracePt t="62597" x="10926763" y="704850"/>
          <p14:tracePt t="62605" x="10977563" y="730250"/>
          <p14:tracePt t="62613" x="11018838" y="739775"/>
          <p14:tracePt t="62621" x="11053763" y="747713"/>
          <p14:tracePt t="62629" x="11087100" y="755650"/>
          <p14:tracePt t="62637" x="11122025" y="773113"/>
          <p14:tracePt t="62645" x="11172825" y="790575"/>
          <p14:tracePt t="62655" x="11231563" y="808038"/>
          <p14:tracePt t="62663" x="11266488" y="823913"/>
          <p14:tracePt t="62673" x="11291888" y="833438"/>
          <p14:tracePt t="62679" x="11325225" y="841375"/>
          <p14:tracePt t="62687" x="11350625" y="858838"/>
          <p14:tracePt t="62695" x="11368088" y="874713"/>
          <p14:tracePt t="62703" x="11401425" y="892175"/>
          <p14:tracePt t="62711" x="11452225" y="909638"/>
          <p14:tracePt t="62719" x="11503025" y="942975"/>
          <p14:tracePt t="62725" x="11545888" y="960438"/>
          <p14:tracePt t="62733" x="11596688" y="985838"/>
          <p14:tracePt t="62741" x="11664950" y="1028700"/>
          <p14:tracePt t="62749" x="11715750" y="1062038"/>
          <p14:tracePt t="62757" x="11766550" y="1104900"/>
          <p14:tracePt t="62765" x="11826875" y="1130300"/>
          <p14:tracePt t="62773" x="11860213" y="1163638"/>
          <p14:tracePt t="62781" x="11885613" y="1181100"/>
          <p14:tracePt t="62789" x="11903075" y="1189038"/>
          <p14:tracePt t="62797" x="11920538" y="1216025"/>
          <p14:tracePt t="62803" x="11945938" y="1231900"/>
          <p14:tracePt t="62811" x="11953875" y="1249363"/>
          <p14:tracePt t="62821" x="11971338" y="1274763"/>
          <p14:tracePt t="62831" x="12014200" y="1325563"/>
          <p14:tracePt t="62839" x="12030075" y="1368425"/>
          <p14:tracePt t="62847" x="12047538" y="1427163"/>
          <p14:tracePt t="62855" x="12080875" y="1487488"/>
          <p14:tracePt t="62863" x="12098338" y="1546225"/>
          <p14:tracePt t="62871" x="12123738" y="1614488"/>
          <p14:tracePt t="62877" x="12141200" y="1657350"/>
          <p14:tracePt t="62887" x="12149138" y="1708150"/>
          <p14:tracePt t="62895" x="12166600" y="1725613"/>
          <p14:tracePt t="62901" x="12174538" y="1741488"/>
          <p14:tracePt t="62913" x="12174538" y="1784350"/>
          <p14:tracePt t="62921" x="12184063" y="1809750"/>
          <p14:tracePt t="62929" x="12184063" y="1835150"/>
          <p14:tracePt t="62939" x="12184063" y="1852613"/>
          <p14:tracePt t="62945" x="12184063" y="1878013"/>
          <p14:tracePt t="62955" x="12184063" y="1885950"/>
          <p14:tracePt t="62959" x="12184063" y="1911350"/>
          <p14:tracePt t="62968" x="12174538" y="1938338"/>
          <p14:tracePt t="62975" x="12158663" y="1954213"/>
          <p14:tracePt t="62984" x="12141200" y="1989138"/>
          <p14:tracePt t="62991" x="12123738" y="1997075"/>
          <p14:tracePt t="62999" x="12115800" y="2022475"/>
          <p14:tracePt t="63007" x="12098338" y="2039938"/>
          <p14:tracePt t="63015" x="12080875" y="2055813"/>
          <p14:tracePt t="63023" x="12065000" y="2073275"/>
          <p14:tracePt t="63029" x="12047538" y="2082800"/>
          <p14:tracePt t="63037" x="12039600" y="2098675"/>
          <p14:tracePt t="63045" x="12022138" y="2116138"/>
          <p14:tracePt t="63057" x="12004675" y="2133600"/>
          <p14:tracePt t="63065" x="11979275" y="2159000"/>
          <p14:tracePt t="63073" x="11953875" y="2174875"/>
          <p14:tracePt t="63081" x="11920538" y="2184400"/>
          <p14:tracePt t="63089" x="11903075" y="2200275"/>
          <p14:tracePt t="63097" x="11877675" y="2217738"/>
          <p14:tracePt t="63103" x="11852275" y="2235200"/>
          <p14:tracePt t="63111" x="11818938" y="2260600"/>
          <p14:tracePt t="63121" x="11784013" y="2278063"/>
          <p14:tracePt t="63127" x="11733213" y="2311400"/>
          <p14:tracePt t="63137" x="11690350" y="2344738"/>
          <p14:tracePt t="63143" x="11647488" y="2379663"/>
          <p14:tracePt t="63151" x="11588750" y="2430463"/>
          <p14:tracePt t="63161" x="11530013" y="2473325"/>
          <p14:tracePt t="63168" x="11477625" y="2516188"/>
          <p14:tracePt t="63175" x="11410950" y="2541588"/>
          <p14:tracePt t="63184" x="11350625" y="2582863"/>
          <p14:tracePt t="63202" x="11223625" y="2643188"/>
          <p14:tracePt t="63205" x="11163300" y="2668588"/>
          <p14:tracePt t="63215" x="11104563" y="2693988"/>
          <p14:tracePt t="63221" x="11044238" y="2711450"/>
          <p14:tracePt t="63229" x="10977563" y="2727325"/>
          <p14:tracePt t="63237" x="10917238" y="2762250"/>
          <p14:tracePt t="63245" x="10858500" y="2795588"/>
          <p14:tracePt t="63253" x="10790238" y="2820988"/>
          <p14:tracePt t="63263" x="10729913" y="2855913"/>
          <p14:tracePt t="63269" x="10671175" y="2889250"/>
          <p14:tracePt t="63277" x="10577513" y="2922588"/>
          <p14:tracePt t="63284" x="10501313" y="2940050"/>
          <p14:tracePt t="63291" x="10442575" y="2965450"/>
          <p14:tracePt t="63299" x="10364788" y="2982913"/>
          <p14:tracePt t="63307" x="10288588" y="3008313"/>
          <p14:tracePt t="63315" x="10220325" y="3025775"/>
          <p14:tracePt t="63323" x="10153650" y="3051175"/>
          <p14:tracePt t="63331" x="10110788" y="3059113"/>
          <p14:tracePt t="63339" x="10059988" y="3076575"/>
          <p14:tracePt t="63347" x="10017125" y="3084513"/>
          <p14:tracePt t="63355" x="9974263" y="3084513"/>
          <p14:tracePt t="63365" x="9948863" y="3084513"/>
          <p14:tracePt t="63369" x="9923463" y="3084513"/>
          <p14:tracePt t="63377" x="9915525" y="3084513"/>
          <p14:tracePt t="63387" x="9890125" y="3084513"/>
          <p14:tracePt t="63393" x="9864725" y="3076575"/>
          <p14:tracePt t="63401" x="9829800" y="3059113"/>
          <p14:tracePt t="63409" x="9796463" y="3041650"/>
          <p14:tracePt t="63417" x="9761538" y="3025775"/>
          <p14:tracePt t="63425" x="9728200" y="3008313"/>
          <p14:tracePt t="63431" x="9667875" y="2990850"/>
          <p14:tracePt t="63441" x="9601200" y="2949575"/>
          <p14:tracePt t="63449" x="9540875" y="2889250"/>
          <p14:tracePt t="63455" x="9472613" y="2820988"/>
          <p14:tracePt t="63463" x="9405938" y="2770188"/>
          <p14:tracePt t="63479" x="9261475" y="2633663"/>
          <p14:tracePt t="63491" x="9209088" y="2582863"/>
          <p14:tracePt t="63497" x="9124950" y="2481263"/>
          <p14:tracePt t="63505" x="9056688" y="2413000"/>
          <p14:tracePt t="63513" x="9005888" y="2344738"/>
          <p14:tracePt t="63521" x="8955088" y="2286000"/>
          <p14:tracePt t="63529" x="8921750" y="2217738"/>
          <p14:tracePt t="63539" x="8886825" y="2159000"/>
          <p14:tracePt t="63545" x="8869363" y="2098675"/>
          <p14:tracePt t="63553" x="8843963" y="2030413"/>
          <p14:tracePt t="63563" x="8828088" y="1971675"/>
          <p14:tracePt t="63569" x="8802688" y="1903413"/>
          <p14:tracePt t="63579" x="8785225" y="1827213"/>
          <p14:tracePt t="63589" x="8759825" y="1708150"/>
          <p14:tracePt t="63595" x="8750300" y="1649413"/>
          <p14:tracePt t="63605" x="8742363" y="1589088"/>
          <p14:tracePt t="63611" x="8734425" y="1530350"/>
          <p14:tracePt t="63621" x="8734425" y="1470025"/>
          <p14:tracePt t="63627" x="8724900" y="1411288"/>
          <p14:tracePt t="63635" x="8724900" y="1350963"/>
          <p14:tracePt t="63643" x="8742363" y="1292225"/>
          <p14:tracePt t="63651" x="8767763" y="1231900"/>
          <p14:tracePt t="63659" x="8793163" y="1173163"/>
          <p14:tracePt t="63667" x="8836025" y="1104900"/>
          <p14:tracePt t="63673" x="8894763" y="1036638"/>
          <p14:tracePt t="63681" x="8947150" y="985838"/>
          <p14:tracePt t="63691" x="9005888" y="935038"/>
          <p14:tracePt t="63697" x="9074150" y="892175"/>
          <p14:tracePt t="63705" x="9132888" y="849313"/>
          <p14:tracePt t="63713" x="9201150" y="808038"/>
          <p14:tracePt t="63723" x="9261475" y="765175"/>
          <p14:tracePt t="63729" x="9345613" y="722313"/>
          <p14:tracePt t="63737" x="9405938" y="679450"/>
          <p14:tracePt t="63743" x="9472613" y="620713"/>
          <p14:tracePt t="63751" x="9532938" y="577850"/>
          <p14:tracePt t="63761" x="9601200" y="534988"/>
          <p14:tracePt t="63767" x="9659938" y="492125"/>
          <p14:tracePt t="63775" x="9728200" y="476250"/>
          <p14:tracePt t="63783" x="9786938" y="450850"/>
          <p14:tracePt t="63791" x="9821863" y="433388"/>
          <p14:tracePt t="63800" x="9864725" y="433388"/>
          <p14:tracePt t="63807" x="9890125" y="415925"/>
          <p14:tracePt t="63815" x="9915525" y="415925"/>
          <p14:tracePt t="63825" x="9940925" y="407988"/>
          <p14:tracePt t="63834" x="9991725" y="407988"/>
          <p14:tracePt t="63841" x="9999663" y="407988"/>
          <p14:tracePt t="63850" x="10034588" y="407988"/>
          <p14:tracePt t="63857" x="10067925" y="407988"/>
          <p14:tracePt t="63865" x="10110788" y="425450"/>
          <p14:tracePt t="63873" x="10169525" y="433388"/>
          <p14:tracePt t="63881" x="10237788" y="450850"/>
          <p14:tracePt t="63887" x="10306050" y="476250"/>
          <p14:tracePt t="63895" x="10382250" y="509588"/>
          <p14:tracePt t="63917" x="10569575" y="636588"/>
          <p14:tracePt t="63919" x="10671175" y="704850"/>
          <p14:tracePt t="63929" x="10782300" y="773113"/>
          <p14:tracePt t="63935" x="10883900" y="841375"/>
          <p14:tracePt t="63943" x="10985500" y="917575"/>
          <p14:tracePt t="63951" x="11079163" y="985838"/>
          <p14:tracePt t="63959" x="11172825" y="1054100"/>
          <p14:tracePt t="63965" x="11266488" y="1122363"/>
          <p14:tracePt t="63973" x="11342688" y="1189038"/>
          <p14:tracePt t="63981" x="11410950" y="1241425"/>
          <p14:tracePt t="63989" x="11477625" y="1300163"/>
          <p14:tracePt t="63997" x="11537950" y="1360488"/>
          <p14:tracePt t="64005" x="11606213" y="1419225"/>
          <p14:tracePt t="64013" x="11657013" y="1470025"/>
          <p14:tracePt t="64025" x="11725275" y="1538288"/>
          <p14:tracePt t="64035" x="11834813" y="1639888"/>
          <p14:tracePt t="64039" x="11903075" y="1725613"/>
          <p14:tracePt t="64047" x="11945938" y="1809750"/>
          <p14:tracePt t="64055" x="11979275" y="1885950"/>
          <p14:tracePt t="64063" x="12004675" y="1954213"/>
          <p14:tracePt t="64071" x="12039600" y="2039938"/>
          <p14:tracePt t="64081" x="12065000" y="2098675"/>
          <p14:tracePt t="64087" x="12080875" y="2192338"/>
          <p14:tracePt t="64095" x="12098338" y="2260600"/>
          <p14:tracePt t="64103" x="12098338" y="2344738"/>
          <p14:tracePt t="64109" x="12098338" y="2430463"/>
          <p14:tracePt t="64117" x="12090400" y="2532063"/>
          <p14:tracePt t="64125" x="12072938" y="2625725"/>
          <p14:tracePt t="64133" x="12047538" y="2752725"/>
          <p14:tracePt t="64141" x="11988800" y="2871788"/>
          <p14:tracePt t="64150" x="11903075" y="2990850"/>
          <p14:tracePt t="64157" x="11791950" y="3152775"/>
          <p14:tracePt t="64165" x="11699875" y="3246438"/>
          <p14:tracePt t="64173" x="11580813" y="3340100"/>
          <p14:tracePt t="64181" x="11477625" y="3408363"/>
          <p14:tracePt t="64187" x="11368088" y="3467100"/>
          <p14:tracePt t="64195" x="11266488" y="3517900"/>
          <p14:tracePt t="64207" x="11180763" y="3560763"/>
          <p14:tracePt t="64215" x="11044238" y="3594100"/>
          <p14:tracePt t="64227" x="10985500" y="3603625"/>
          <p14:tracePt t="64241" x="10917238" y="3611563"/>
          <p14:tracePt t="64247" x="10891838" y="3611563"/>
          <p14:tracePt t="64255" x="10883900" y="3611563"/>
          <p14:tracePt t="64261" x="10883900" y="3603625"/>
          <p14:tracePt t="64271" x="10883900" y="3594100"/>
          <p14:tracePt t="64287" x="10883900" y="3578225"/>
          <p14:tracePt t="64293" x="10874375" y="3578225"/>
          <p14:tracePt t="64301" x="10874375" y="3560763"/>
          <p14:tracePt t="64309" x="10866438" y="3552825"/>
          <p14:tracePt t="64317" x="10858500" y="3543300"/>
          <p14:tracePt t="64323" x="10848975" y="3535363"/>
          <p14:tracePt t="64331" x="10848975" y="3527425"/>
          <p14:tracePt t="64339" x="10841038" y="3527425"/>
          <p14:tracePt t="64347" x="10823575" y="3509963"/>
          <p14:tracePt t="64355" x="10823575" y="3492500"/>
          <p14:tracePt t="64363" x="10807700" y="3475038"/>
          <p14:tracePt t="64371" x="10798175" y="3467100"/>
          <p14:tracePt t="64379" x="10782300" y="3449638"/>
          <p14:tracePt t="64389" x="10764838" y="3433763"/>
          <p14:tracePt t="64395" x="10747375" y="3398838"/>
          <p14:tracePt t="64403" x="10714038" y="3348038"/>
          <p14:tracePt t="64409" x="10645775" y="3271838"/>
          <p14:tracePt t="64421" x="10560050" y="3160713"/>
          <p14:tracePt t="64431" x="10407650" y="2940050"/>
          <p14:tracePt t="64441" x="10356850" y="2863850"/>
          <p14:tracePt t="64450" x="10323513" y="2795588"/>
          <p14:tracePt t="64457" x="10323513" y="2787650"/>
          <p14:tracePt t="64466" x="10323513" y="2778125"/>
          <p14:tracePt t="64539" x="10323513" y="2770188"/>
          <p14:tracePt t="64553" x="10313988" y="2770188"/>
          <p14:tracePt t="64557" x="10313988" y="2762250"/>
          <p14:tracePt t="64566" x="10313988" y="2752725"/>
          <p14:tracePt t="64573" x="10306050" y="2752725"/>
          <p14:tracePt t="64585" x="10298113" y="2752725"/>
          <p14:tracePt t="64621" x="10298113" y="2762250"/>
          <p14:tracePt t="64627" x="10288588" y="2762250"/>
          <p14:tracePt t="64637" x="10280650" y="2778125"/>
          <p14:tracePt t="64645" x="10271125" y="2795588"/>
          <p14:tracePt t="64651" x="10255250" y="2813050"/>
          <p14:tracePt t="64659" x="10255250" y="2820988"/>
          <p14:tracePt t="64669" x="10237788" y="2838450"/>
          <p14:tracePt t="64675" x="10220325" y="2881313"/>
          <p14:tracePt t="64683" x="10186988" y="2922588"/>
          <p14:tracePt t="64691" x="10161588" y="2957513"/>
          <p14:tracePt t="64699" x="10144125" y="2982913"/>
          <p14:tracePt t="64705" x="10118725" y="3016250"/>
          <p14:tracePt t="64713" x="10101263" y="3041650"/>
          <p14:tracePt t="64721" x="10093325" y="3051175"/>
          <p14:tracePt t="64729" x="10085388" y="3051175"/>
          <p14:tracePt t="64737" x="10075863" y="3051175"/>
          <p14:tracePt t="64749" x="10067925" y="3051175"/>
          <p14:tracePt t="64807" x="10067925" y="3041650"/>
          <p14:tracePt t="64839" x="10067925" y="3033713"/>
          <p14:tracePt t="64865" x="10067925" y="3025775"/>
          <p14:tracePt t="64889" x="10067925" y="3016250"/>
          <p14:tracePt t="64901" x="10059988" y="3016250"/>
          <p14:tracePt t="64921" x="10050463" y="3016250"/>
          <p14:tracePt t="64931" x="10050463" y="3008313"/>
          <p14:tracePt t="64939" x="10050463" y="2990850"/>
          <p14:tracePt t="64947" x="10034588" y="2990850"/>
          <p14:tracePt t="64955" x="10025063" y="2974975"/>
          <p14:tracePt t="64963" x="10009188" y="2965450"/>
          <p14:tracePt t="64971" x="9991725" y="2949575"/>
          <p14:tracePt t="64979" x="9983788" y="2940050"/>
          <p14:tracePt t="64987" x="9966325" y="2932113"/>
          <p14:tracePt t="64995" x="9956800" y="2922588"/>
          <p14:tracePt t="65003" x="9948863" y="2914650"/>
          <p14:tracePt t="65009" x="9931400" y="2914650"/>
          <p14:tracePt t="65017" x="9923463" y="2914650"/>
          <p14:tracePt t="65131" x="9923463" y="2922588"/>
          <p14:tracePt t="65177" x="9915525" y="2922588"/>
          <p14:tracePt t="65193" x="9915525" y="2914650"/>
          <p14:tracePt t="65201" x="9915525" y="2906713"/>
          <p14:tracePt t="65209" x="9906000" y="2897188"/>
          <p14:tracePt t="65217" x="9906000" y="2881313"/>
          <p14:tracePt t="65223" x="9898063" y="2871788"/>
          <p14:tracePt t="65232" x="9898063" y="2855913"/>
          <p14:tracePt t="65239" x="9898063" y="2838450"/>
          <p14:tracePt t="65247" x="9898063" y="2830513"/>
          <p14:tracePt t="65255" x="9898063" y="2813050"/>
          <p14:tracePt t="65263" x="9898063" y="2805113"/>
          <p14:tracePt t="65357" x="9898063" y="2813050"/>
          <p14:tracePt t="65365" x="9898063" y="2846388"/>
          <p14:tracePt t="65371" x="9898063" y="2889250"/>
          <p14:tracePt t="65382" x="9915525" y="2949575"/>
          <p14:tracePt t="65387" x="9915525" y="3008313"/>
          <p14:tracePt t="65395" x="9923463" y="3067050"/>
          <p14:tracePt t="65403" x="9923463" y="3119438"/>
          <p14:tracePt t="65413" x="9923463" y="3170238"/>
          <p14:tracePt t="65419" x="9923463" y="3186113"/>
          <p14:tracePt t="65427" x="9923463" y="3211513"/>
          <p14:tracePt t="65435" x="9923463" y="3228975"/>
          <p14:tracePt t="65489" x="9931400" y="3228975"/>
          <p14:tracePt t="65509" x="9940925" y="3228975"/>
          <p14:tracePt t="65515" x="9948863" y="3228975"/>
          <p14:tracePt t="65523" x="9966325" y="3228975"/>
          <p14:tracePt t="65532" x="9983788" y="3228975"/>
          <p14:tracePt t="65539" x="9991725" y="3228975"/>
          <p14:tracePt t="65547" x="10017125" y="3221038"/>
          <p14:tracePt t="65555" x="10042525" y="3203575"/>
          <p14:tracePt t="65563" x="10059988" y="3195638"/>
          <p14:tracePt t="65571" x="10067925" y="3178175"/>
          <p14:tracePt t="65580" x="10085388" y="3160713"/>
          <p14:tracePt t="65587" x="10110788" y="3152775"/>
          <p14:tracePt t="65593" x="10136188" y="3144838"/>
          <p14:tracePt t="65602" x="10153650" y="3127375"/>
          <p14:tracePt t="65611" x="10161588" y="3109913"/>
          <p14:tracePt t="65617" x="10179050" y="3094038"/>
          <p14:tracePt t="65625" x="10194925" y="3076575"/>
          <p14:tracePt t="65633" x="10212388" y="3076575"/>
          <p14:tracePt t="65641" x="10220325" y="3059113"/>
          <p14:tracePt t="65649" x="10237788" y="3051175"/>
          <p14:tracePt t="65657" x="10255250" y="3033713"/>
          <p14:tracePt t="65665" x="10280650" y="3016250"/>
          <p14:tracePt t="65671" x="10288588" y="3008313"/>
          <p14:tracePt t="65682" x="10306050" y="2990850"/>
          <p14:tracePt t="65689" x="10331450" y="2974975"/>
          <p14:tracePt t="65695" x="10364788" y="2957513"/>
          <p14:tracePt t="65704" x="10390188" y="2940050"/>
          <p14:tracePt t="65711" x="10415588" y="2932113"/>
          <p14:tracePt t="65719" x="10458450" y="2922588"/>
          <p14:tracePt t="65727" x="10501313" y="2914650"/>
          <p14:tracePt t="65735" x="10560050" y="2897188"/>
          <p14:tracePt t="65741" x="10620375" y="2881313"/>
          <p14:tracePt t="65749" x="10679113" y="2871788"/>
          <p14:tracePt t="65757" x="10747375" y="2855913"/>
          <p14:tracePt t="65765" x="10807700" y="2830513"/>
          <p14:tracePt t="65773" x="10866438" y="2813050"/>
          <p14:tracePt t="65782" x="10926763" y="2795588"/>
          <p14:tracePt t="65789" x="11002963" y="2770188"/>
          <p14:tracePt t="65798" x="11061700" y="2752725"/>
          <p14:tracePt t="65805" x="11147425" y="2727325"/>
          <p14:tracePt t="65813" x="11241088" y="2711450"/>
          <p14:tracePt t="65823" x="11307763" y="2693988"/>
          <p14:tracePt t="65827" x="11401425" y="2686050"/>
          <p14:tracePt t="65837" x="11487150" y="2686050"/>
          <p14:tracePt t="65843" x="11545888" y="2676525"/>
          <p14:tracePt t="65855" x="11588750" y="2676525"/>
          <p14:tracePt t="65869" x="11614150" y="2676525"/>
          <p14:tracePt t="65917" x="11622088" y="2676525"/>
          <p14:tracePt t="65953" x="11614150" y="2676525"/>
          <p14:tracePt t="65959" x="11606213" y="2676525"/>
          <p14:tracePt t="65969" x="11588750" y="2676525"/>
          <p14:tracePt t="65975" x="11563350" y="2676525"/>
          <p14:tracePt t="65985" x="11555413" y="2686050"/>
          <p14:tracePt t="65991" x="11530013" y="2693988"/>
          <p14:tracePt t="66003" x="11512550" y="2693988"/>
          <p14:tracePt t="66011" x="11495088" y="2701925"/>
          <p14:tracePt t="66021" x="11477625" y="2719388"/>
          <p14:tracePt t="66032" x="11452225" y="2744788"/>
          <p14:tracePt t="66037" x="11436350" y="2762250"/>
          <p14:tracePt t="66045" x="11418888" y="2778125"/>
          <p14:tracePt t="66055" x="11410950" y="2787650"/>
          <p14:tracePt t="66061" x="11385550" y="2805113"/>
          <p14:tracePt t="66071" x="11368088" y="2830513"/>
          <p14:tracePt t="66079" x="11350625" y="2855913"/>
          <p14:tracePt t="66089" x="11333163" y="2881313"/>
          <p14:tracePt t="66093" x="11307763" y="2897188"/>
          <p14:tracePt t="66105" x="11291888" y="2922588"/>
          <p14:tracePt t="66109" x="11274425" y="2949575"/>
          <p14:tracePt t="66117" x="11256963" y="2965450"/>
          <p14:tracePt t="66125" x="11241088" y="2974975"/>
          <p14:tracePt t="66135" x="11223625" y="2990850"/>
          <p14:tracePt t="66141" x="11215688" y="3000375"/>
          <p14:tracePt t="66149" x="11206163" y="3008313"/>
          <p14:tracePt t="66169" x="11198225" y="3008313"/>
          <p14:tracePt t="66265" x="11198225" y="3000375"/>
          <p14:tracePt t="66275" x="11180763" y="2982913"/>
          <p14:tracePt t="66283" x="11172825" y="2982913"/>
          <p14:tracePt t="66289" x="11155363" y="2965450"/>
          <p14:tracePt t="66298" x="11137900" y="2949575"/>
          <p14:tracePt t="66305" x="11122025" y="2940050"/>
          <p14:tracePt t="66313" x="11112500" y="2932113"/>
          <p14:tracePt t="66321" x="11096625" y="2922588"/>
          <p14:tracePt t="66327" x="11079163" y="2922588"/>
          <p14:tracePt t="66343" x="11061700" y="2914650"/>
          <p14:tracePt t="66351" x="11053763" y="2914650"/>
          <p14:tracePt t="66417" x="11044238" y="2914650"/>
          <p14:tracePt t="66425" x="11036300" y="2914650"/>
          <p14:tracePt t="66441" x="11028363" y="2914650"/>
          <p14:tracePt t="66535" x="11028363" y="2922588"/>
          <p14:tracePt t="66547" x="11028363" y="2932113"/>
          <p14:tracePt t="66553" x="11028363" y="2940050"/>
          <p14:tracePt t="66561" x="11028363" y="2949575"/>
          <p14:tracePt t="66569" x="11028363" y="2957513"/>
          <p14:tracePt t="66585" x="11028363" y="2965450"/>
          <p14:tracePt t="66617" x="11028363" y="2974975"/>
          <p14:tracePt t="66655" x="11028363" y="2982913"/>
          <p14:tracePt t="66667" x="11028363" y="2990850"/>
          <p14:tracePt t="66885" x="11028363" y="2982913"/>
          <p14:tracePt t="67045" x="11028363" y="2974975"/>
          <p14:tracePt t="67091" x="11028363" y="2965450"/>
          <p14:tracePt t="67177" x="11036300" y="2965450"/>
          <p14:tracePt t="67395" x="11044238" y="2957513"/>
          <p14:tracePt t="67423" x="11044238" y="2949575"/>
          <p14:tracePt t="67513" x="11044238" y="2957513"/>
          <p14:tracePt t="67521" x="11044238" y="2965450"/>
          <p14:tracePt t="67530" x="11044238" y="2982913"/>
          <p14:tracePt t="67539" x="11044238" y="3008313"/>
          <p14:tracePt t="67549" x="11044238" y="3033713"/>
          <p14:tracePt t="67555" x="11044238" y="3051175"/>
          <p14:tracePt t="67727" x="11044238" y="3033713"/>
          <p14:tracePt t="67735" x="11044238" y="3025775"/>
          <p14:tracePt t="67743" x="11053763" y="3008313"/>
          <p14:tracePt t="67752" x="11053763" y="3000375"/>
          <p14:tracePt t="67757" x="11053763" y="2982913"/>
          <p14:tracePt t="67767" x="11053763" y="2957513"/>
          <p14:tracePt t="67773" x="11053763" y="2940050"/>
          <p14:tracePt t="67781" x="11053763" y="2906713"/>
          <p14:tracePt t="67789" x="11053763" y="2871788"/>
          <p14:tracePt t="67797" x="11053763" y="2830513"/>
          <p14:tracePt t="67805" x="11053763" y="2787650"/>
          <p14:tracePt t="67813" x="11053763" y="2744788"/>
          <p14:tracePt t="67821" x="11053763" y="2686050"/>
          <p14:tracePt t="67827" x="11053763" y="2651125"/>
          <p14:tracePt t="67837" x="11053763" y="2633663"/>
          <p14:tracePt t="67843" x="11053763" y="2600325"/>
          <p14:tracePt t="67853" x="11053763" y="2582863"/>
          <p14:tracePt t="67859" x="11053763" y="2574925"/>
          <p14:tracePt t="67869" x="11053763" y="2557463"/>
          <p14:tracePt t="67875" x="11053763" y="2549525"/>
          <p14:tracePt t="67883" x="11061700" y="2541588"/>
          <p14:tracePt t="67949" x="11071225" y="2566988"/>
          <p14:tracePt t="67957" x="11071225" y="2608263"/>
          <p14:tracePt t="67965" x="11071225" y="2643188"/>
          <p14:tracePt t="67971" x="11071225" y="2686050"/>
          <p14:tracePt t="67980" x="11071225" y="2744788"/>
          <p14:tracePt t="67987" x="11053763" y="2805113"/>
          <p14:tracePt t="67996" x="11044238" y="2863850"/>
          <p14:tracePt t="68003" x="11028363" y="2906713"/>
          <p14:tracePt t="68011" x="10985500" y="2949575"/>
          <p14:tracePt t="68019" x="10926763" y="3016250"/>
          <p14:tracePt t="68027" x="10833100" y="3109913"/>
          <p14:tracePt t="68035" x="10671175" y="3211513"/>
          <p14:tracePt t="68043" x="10390188" y="3355975"/>
          <p14:tracePt t="68051" x="10093325" y="3475038"/>
          <p14:tracePt t="68057" x="9745663" y="3586163"/>
          <p14:tracePt t="68067" x="9337675" y="3705225"/>
          <p14:tracePt t="68075" x="9013825" y="3849688"/>
          <p14:tracePt t="68081" x="8716963" y="3951288"/>
          <p14:tracePt t="68089" x="8462963" y="4002088"/>
          <p14:tracePt t="68097" x="8351838" y="4019550"/>
          <p14:tracePt t="68105" x="8291513" y="4037013"/>
          <p14:tracePt t="68113" x="8283575" y="4037013"/>
          <p14:tracePt t="68177" x="8283575" y="4027488"/>
          <p14:tracePt t="68183" x="8291513" y="4019550"/>
          <p14:tracePt t="68191" x="8308975" y="4011613"/>
          <p14:tracePt t="68197" x="8326438" y="3994150"/>
          <p14:tracePt t="68205" x="8334375" y="3976688"/>
          <p14:tracePt t="68213" x="8359775" y="3960813"/>
          <p14:tracePt t="68221" x="8385175" y="3951288"/>
          <p14:tracePt t="68229" x="8420100" y="3935413"/>
          <p14:tracePt t="68237" x="8462963" y="3867150"/>
          <p14:tracePt t="68246" x="8529638" y="3798888"/>
          <p14:tracePt t="68253" x="8589963" y="3730625"/>
          <p14:tracePt t="68261" x="8658225" y="3671888"/>
          <p14:tracePt t="68269" x="8724900" y="3586163"/>
          <p14:tracePt t="68275" x="8793163" y="3502025"/>
          <p14:tracePt t="68283" x="8861425" y="3416300"/>
          <p14:tracePt t="68291" x="8929688" y="3348038"/>
          <p14:tracePt t="68299" x="8997950" y="3289300"/>
          <p14:tracePt t="68307" x="9074150" y="3203575"/>
          <p14:tracePt t="68315" x="9142413" y="3144838"/>
          <p14:tracePt t="68323" x="9209088" y="3059113"/>
          <p14:tracePt t="68331" x="9277350" y="2990850"/>
          <p14:tracePt t="68339" x="9328150" y="2965450"/>
          <p14:tracePt t="68346" x="9363075" y="2949575"/>
          <p14:tracePt t="68353" x="9371013" y="2932113"/>
          <p14:tracePt t="68361" x="9388475" y="2914650"/>
          <p14:tracePt t="68369" x="9396413" y="2914650"/>
          <p14:tracePt t="68377" x="9405938" y="2914650"/>
          <p14:tracePt t="68385" x="9405938" y="2906713"/>
          <p14:tracePt t="68397" x="9405938" y="2897188"/>
          <p14:tracePt t="68417" x="9413875" y="2881313"/>
          <p14:tracePt t="68423" x="9431338" y="2855913"/>
          <p14:tracePt t="68433" x="9447213" y="2830513"/>
          <p14:tracePt t="68439" x="9464675" y="2813050"/>
          <p14:tracePt t="68447" x="9498013" y="2778125"/>
          <p14:tracePt t="68455" x="9550400" y="2752725"/>
          <p14:tracePt t="68463" x="9591675" y="2736850"/>
          <p14:tracePt t="68471" x="9642475" y="2711450"/>
          <p14:tracePt t="68479" x="9677400" y="2693988"/>
          <p14:tracePt t="68487" x="9694863" y="2686050"/>
          <p14:tracePt t="68493" x="9710738" y="2686050"/>
          <p14:tracePt t="68545" x="9720263" y="2686050"/>
          <p14:tracePt t="68553" x="9736138" y="2693988"/>
          <p14:tracePt t="68562" x="9745663" y="2711450"/>
          <p14:tracePt t="68567" x="9761538" y="2719388"/>
          <p14:tracePt t="68575" x="9779000" y="2736850"/>
          <p14:tracePt t="68585" x="9796463" y="2752725"/>
          <p14:tracePt t="68591" x="9804400" y="2770188"/>
          <p14:tracePt t="68599" x="9821863" y="2778125"/>
          <p14:tracePt t="68607" x="9839325" y="2778125"/>
          <p14:tracePt t="68619" x="9847263" y="2787650"/>
          <p14:tracePt t="68653" x="9847263" y="2795588"/>
          <p14:tracePt t="68673" x="9855200" y="2805113"/>
          <p14:tracePt t="68693" x="9855200" y="2813050"/>
          <p14:tracePt t="68701" x="9864725" y="2830513"/>
          <p14:tracePt t="68719" x="9864725" y="2838450"/>
          <p14:tracePt t="68821" x="9872663" y="2838450"/>
          <p14:tracePt t="68895" x="9872663" y="2846388"/>
          <p14:tracePt t="68907" x="9880600" y="2846388"/>
          <p14:tracePt t="68915" x="9890125" y="2846388"/>
          <p14:tracePt t="68923" x="9890125" y="2855913"/>
          <p14:tracePt t="68931" x="9898063" y="2863850"/>
          <p14:tracePt t="68945" x="9906000" y="2863850"/>
          <p14:tracePt t="68953" x="9915525" y="2871788"/>
          <p14:tracePt t="68969" x="9923463" y="2881313"/>
          <p14:tracePt t="68977" x="9940925" y="2897188"/>
          <p14:tracePt t="68985" x="9948863" y="2897188"/>
          <p14:tracePt t="68993" x="9956800" y="2906713"/>
          <p14:tracePt t="69001" x="9974263" y="2914650"/>
          <p14:tracePt t="69009" x="9974263" y="2922588"/>
          <p14:tracePt t="69019" x="9983788" y="2922588"/>
          <p14:tracePt t="69043" x="9991725" y="2932113"/>
          <p14:tracePt t="69053" x="9991725" y="2940050"/>
          <p14:tracePt t="69059" x="9991725" y="2949575"/>
          <p14:tracePt t="69067" x="9999663" y="2949575"/>
          <p14:tracePt t="69075" x="10009188" y="2949575"/>
          <p14:tracePt t="69327" x="9999663" y="2940050"/>
          <p14:tracePt t="69335" x="9999663" y="2932113"/>
          <p14:tracePt t="69345" x="9991725" y="2922588"/>
          <p14:tracePt t="69351" x="9983788" y="2906713"/>
          <p14:tracePt t="69359" x="9974263" y="2889250"/>
          <p14:tracePt t="69367" x="9956800" y="2881313"/>
          <p14:tracePt t="69375" x="9956800" y="2863850"/>
          <p14:tracePt t="69381" x="9948863" y="2846388"/>
          <p14:tracePt t="69389" x="9940925" y="2838450"/>
          <p14:tracePt t="69397" x="9931400" y="2838450"/>
          <p14:tracePt t="69553" x="9931400" y="2846388"/>
          <p14:tracePt t="69569" x="9931400" y="2855913"/>
          <p14:tracePt t="69585" x="9931400" y="2863850"/>
          <p14:tracePt t="69593" x="9940925" y="2863850"/>
          <p14:tracePt t="69671" x="9931400" y="2855913"/>
          <p14:tracePt t="69679" x="9915525" y="2830513"/>
          <p14:tracePt t="69685" x="9898063" y="2795588"/>
          <p14:tracePt t="69693" x="9880600" y="2744788"/>
          <p14:tracePt t="69701" x="9847263" y="2686050"/>
          <p14:tracePt t="69709" x="9829800" y="2608263"/>
          <p14:tracePt t="69717" x="9804400" y="2524125"/>
          <p14:tracePt t="69725" x="9771063" y="2430463"/>
          <p14:tracePt t="69733" x="9736138" y="2328863"/>
          <p14:tracePt t="69741" x="9720263" y="2217738"/>
          <p14:tracePt t="69749" x="9694863" y="2073275"/>
          <p14:tracePt t="69757" x="9667875" y="1928813"/>
          <p14:tracePt t="69763" x="9642475" y="1819275"/>
          <p14:tracePt t="69771" x="9626600" y="1700213"/>
          <p14:tracePt t="69779" x="9609138" y="1571625"/>
          <p14:tracePt t="69787" x="9601200" y="1487488"/>
          <p14:tracePt t="69795" x="9601200" y="1401763"/>
          <p14:tracePt t="69803" x="9609138" y="1317625"/>
          <p14:tracePt t="69811" x="9626600" y="1249363"/>
          <p14:tracePt t="69819" x="9626600" y="1198563"/>
          <p14:tracePt t="69828" x="9626600" y="1163638"/>
          <p14:tracePt t="69833" x="9626600" y="1147763"/>
          <p14:tracePt t="69841" x="9626600" y="1138238"/>
          <p14:tracePt t="69849" x="9634538" y="1122363"/>
          <p14:tracePt t="69857" x="9634538" y="1104900"/>
          <p14:tracePt t="69867" x="9634538" y="1096963"/>
          <p14:tracePt t="69873" x="9634538" y="1087438"/>
          <p14:tracePt t="69885" x="9634538" y="1079500"/>
          <p14:tracePt t="69943" x="9642475" y="1079500"/>
          <p14:tracePt t="69951" x="9659938" y="1069975"/>
          <p14:tracePt t="69959" x="9667875" y="1062038"/>
          <p14:tracePt t="69969" x="9685338" y="1054100"/>
          <p14:tracePt t="69975" x="9702800" y="1054100"/>
          <p14:tracePt t="69981" x="9720263" y="1044575"/>
          <p14:tracePt t="69989" x="9753600" y="1044575"/>
          <p14:tracePt t="69997" x="9796463" y="1044575"/>
          <p14:tracePt t="70005" x="9839325" y="1044575"/>
          <p14:tracePt t="70013" x="9898063" y="1062038"/>
          <p14:tracePt t="70023" x="9956800" y="1069975"/>
          <p14:tracePt t="70029" x="10017125" y="1079500"/>
          <p14:tracePt t="70037" x="10059988" y="1079500"/>
          <p14:tracePt t="70046" x="10110788" y="1079500"/>
          <p14:tracePt t="70053" x="10126663" y="1079500"/>
          <p14:tracePt t="70063" x="10153650" y="1079500"/>
          <p14:tracePt t="70067" x="10169525" y="1069975"/>
          <p14:tracePt t="70075" x="10179050" y="1062038"/>
          <p14:tracePt t="70083" x="10194925" y="1062038"/>
          <p14:tracePt t="70091" x="10204450" y="1062038"/>
          <p14:tracePt t="70099" x="10212388" y="1054100"/>
          <p14:tracePt t="70107" x="10229850" y="1054100"/>
          <p14:tracePt t="70115" x="10245725" y="1054100"/>
          <p14:tracePt t="70123" x="10255250" y="1044575"/>
          <p14:tracePt t="70129" x="10280650" y="1044575"/>
          <p14:tracePt t="70137" x="10306050" y="1044575"/>
          <p14:tracePt t="70145" x="10323513" y="1044575"/>
          <p14:tracePt t="70153" x="10339388" y="1044575"/>
          <p14:tracePt t="70163" x="10348913" y="1044575"/>
          <p14:tracePt t="70181" x="10348913" y="1054100"/>
          <p14:tracePt t="70211" x="10356850" y="1062038"/>
          <p14:tracePt t="70227" x="10356850" y="1079500"/>
          <p14:tracePt t="70235" x="10356850" y="1096963"/>
          <p14:tracePt t="70245" x="10364788" y="1104900"/>
          <p14:tracePt t="70251" x="10364788" y="1122363"/>
          <p14:tracePt t="70259" x="10364788" y="1163638"/>
          <p14:tracePt t="70267" x="10364788" y="1206500"/>
          <p14:tracePt t="70275" x="10364788" y="1266825"/>
          <p14:tracePt t="70283" x="10364788" y="1308100"/>
          <p14:tracePt t="70289" x="10374313" y="1350963"/>
          <p14:tracePt t="70297" x="10374313" y="1411288"/>
          <p14:tracePt t="70305" x="10382250" y="1462088"/>
          <p14:tracePt t="70313" x="10390188" y="1504950"/>
          <p14:tracePt t="70321" x="10415588" y="1563688"/>
          <p14:tracePt t="70329" x="10425113" y="1614488"/>
          <p14:tracePt t="70337" x="10442575" y="1674813"/>
          <p14:tracePt t="70345" x="10458450" y="1733550"/>
          <p14:tracePt t="70353" x="10467975" y="1793875"/>
          <p14:tracePt t="70361" x="10475913" y="1852613"/>
          <p14:tracePt t="70367" x="10483850" y="1911350"/>
          <p14:tracePt t="70377" x="10493375" y="1971675"/>
          <p14:tracePt t="70383" x="10501313" y="2030413"/>
          <p14:tracePt t="70391" x="10501313" y="2073275"/>
          <p14:tracePt t="70401" x="10501313" y="2133600"/>
          <p14:tracePt t="70407" x="10501313" y="2174875"/>
          <p14:tracePt t="70415" x="10501313" y="2217738"/>
          <p14:tracePt t="70423" x="10509250" y="2252663"/>
          <p14:tracePt t="70429" x="10509250" y="2286000"/>
          <p14:tracePt t="70437" x="10509250" y="2311400"/>
          <p14:tracePt t="70445" x="10509250" y="2336800"/>
          <p14:tracePt t="70453" x="10509250" y="2379663"/>
          <p14:tracePt t="70461" x="10509250" y="2413000"/>
          <p14:tracePt t="70469" x="10509250" y="2455863"/>
          <p14:tracePt t="70478" x="10509250" y="2498725"/>
          <p14:tracePt t="70485" x="10509250" y="2541588"/>
          <p14:tracePt t="70494" x="10509250" y="2582863"/>
          <p14:tracePt t="70501" x="10509250" y="2617788"/>
          <p14:tracePt t="70507" x="10509250" y="2643188"/>
          <p14:tracePt t="70516" x="10509250" y="2676525"/>
          <p14:tracePt t="70523" x="10509250" y="2693988"/>
          <p14:tracePt t="70531" x="10509250" y="2719388"/>
          <p14:tracePt t="70539" x="10509250" y="2744788"/>
          <p14:tracePt t="70547" x="10501313" y="2778125"/>
          <p14:tracePt t="70555" x="10501313" y="2805113"/>
          <p14:tracePt t="70563" x="10501313" y="2838450"/>
          <p14:tracePt t="70571" x="10501313" y="2863850"/>
          <p14:tracePt t="70579" x="10493375" y="2881313"/>
          <p14:tracePt t="70585" x="10493375" y="2897188"/>
          <p14:tracePt t="70594" x="10483850" y="2922588"/>
          <p14:tracePt t="70601" x="10483850" y="2932113"/>
          <p14:tracePt t="70609" x="10483850" y="2949575"/>
          <p14:tracePt t="70617" x="10475913" y="2965450"/>
          <p14:tracePt t="70625" x="10475913" y="2974975"/>
          <p14:tracePt t="70633" x="10467975" y="2990850"/>
          <p14:tracePt t="70641" x="10467975" y="3008313"/>
          <p14:tracePt t="70649" x="10458450" y="3016250"/>
          <p14:tracePt t="70657" x="10450513" y="3033713"/>
          <p14:tracePt t="70663" x="10450513" y="3051175"/>
          <p14:tracePt t="70671" x="10450513" y="3059113"/>
          <p14:tracePt t="70679" x="10442575" y="3076575"/>
          <p14:tracePt t="70687" x="10442575" y="3094038"/>
          <p14:tracePt t="70695" x="10433050" y="3101975"/>
          <p14:tracePt t="70703" x="10425113" y="3119438"/>
          <p14:tracePt t="70711" x="10415588" y="3135313"/>
          <p14:tracePt t="70719" x="10407650" y="3152775"/>
          <p14:tracePt t="70727" x="10399713" y="3160713"/>
          <p14:tracePt t="70737" x="10390188" y="3178175"/>
          <p14:tracePt t="70741" x="10382250" y="3195638"/>
          <p14:tracePt t="70749" x="10364788" y="3203575"/>
          <p14:tracePt t="70757" x="10348913" y="3203575"/>
          <p14:tracePt t="70765" x="10331450" y="3221038"/>
          <p14:tracePt t="70773" x="10306050" y="3228975"/>
          <p14:tracePt t="70781" x="10229850" y="3254375"/>
          <p14:tracePt t="70789" x="10153650" y="3271838"/>
          <p14:tracePt t="70797" x="10067925" y="3297238"/>
          <p14:tracePt t="70805" x="9966325" y="3314700"/>
          <p14:tracePt t="70811" x="9864725" y="3330575"/>
          <p14:tracePt t="70819" x="9745663" y="3348038"/>
          <p14:tracePt t="70827" x="9659938" y="3373438"/>
          <p14:tracePt t="70835" x="9583738" y="3382963"/>
          <p14:tracePt t="70844" x="9540875" y="3390900"/>
          <p14:tracePt t="70851" x="9515475" y="3390900"/>
          <p14:tracePt t="70921" x="9515475" y="3382963"/>
          <p14:tracePt t="70929" x="9515475" y="3373438"/>
          <p14:tracePt t="70937" x="9523413" y="3355975"/>
          <p14:tracePt t="70945" x="9540875" y="3340100"/>
          <p14:tracePt t="70953" x="9550400" y="3314700"/>
          <p14:tracePt t="70960" x="9558338" y="3305175"/>
          <p14:tracePt t="70967" x="9583738" y="3254375"/>
          <p14:tracePt t="70975" x="9601200" y="3195638"/>
          <p14:tracePt t="70985" x="9609138" y="3135313"/>
          <p14:tracePt t="70994" x="9634538" y="3059113"/>
          <p14:tracePt t="70999" x="9642475" y="2974975"/>
          <p14:tracePt t="71007" x="9642475" y="2889250"/>
          <p14:tracePt t="71015" x="9652000" y="2787650"/>
          <p14:tracePt t="71023" x="9667875" y="2660650"/>
          <p14:tracePt t="71031" x="9685338" y="2532063"/>
          <p14:tracePt t="71037" x="9710738" y="2405063"/>
          <p14:tracePt t="71045" x="9710738" y="2303463"/>
          <p14:tracePt t="71053" x="9710738" y="2209800"/>
          <p14:tracePt t="71063" x="9710738" y="2116138"/>
          <p14:tracePt t="71069" x="9685338" y="2030413"/>
          <p14:tracePt t="71077" x="9667875" y="1946275"/>
          <p14:tracePt t="71085" x="9642475" y="1852613"/>
          <p14:tracePt t="71095" x="9617075" y="1751013"/>
          <p14:tracePt t="71101" x="9601200" y="1649413"/>
          <p14:tracePt t="71107" x="9575800" y="1555750"/>
          <p14:tracePt t="71117" x="9550400" y="1462088"/>
          <p14:tracePt t="71123" x="9532938" y="1385888"/>
          <p14:tracePt t="71131" x="9523413" y="1317625"/>
          <p14:tracePt t="71139" x="9515475" y="1257300"/>
          <p14:tracePt t="71147" x="9515475" y="1216025"/>
          <p14:tracePt t="71155" x="9515475" y="1189038"/>
          <p14:tracePt t="71163" x="9515475" y="1173163"/>
          <p14:tracePt t="71171" x="9515475" y="1163638"/>
          <p14:tracePt t="71179" x="9515475" y="1155700"/>
          <p14:tracePt t="71185" x="9515475" y="1147763"/>
          <p14:tracePt t="71193" x="9515475" y="1138238"/>
          <p14:tracePt t="71201" x="9515475" y="1122363"/>
          <p14:tracePt t="71210" x="9515475" y="1112838"/>
          <p14:tracePt t="71217" x="9515475" y="1087438"/>
          <p14:tracePt t="71225" x="9507538" y="1044575"/>
          <p14:tracePt t="71233" x="9507538" y="985838"/>
          <p14:tracePt t="71241" x="9507538" y="917575"/>
          <p14:tracePt t="71249" x="9507538" y="858838"/>
          <p14:tracePt t="71255" x="9507538" y="798513"/>
          <p14:tracePt t="71263" x="9523413" y="739775"/>
          <p14:tracePt t="71271" x="9532938" y="704850"/>
          <p14:tracePt t="71279" x="9532938" y="679450"/>
          <p14:tracePt t="71291" x="9540875" y="679450"/>
          <p14:tracePt t="71301" x="9540875" y="671513"/>
          <p14:tracePt t="71325" x="9550400" y="671513"/>
          <p14:tracePt t="71341" x="9558338" y="671513"/>
          <p14:tracePt t="71351" x="9558338" y="679450"/>
          <p14:tracePt t="71357" x="9575800" y="688975"/>
          <p14:tracePt t="71365" x="9591675" y="704850"/>
          <p14:tracePt t="71373" x="9626600" y="722313"/>
          <p14:tracePt t="71381" x="9685338" y="739775"/>
          <p14:tracePt t="71389" x="9745663" y="773113"/>
          <p14:tracePt t="71397" x="9821863" y="790575"/>
          <p14:tracePt t="71403" x="9906000" y="815975"/>
          <p14:tracePt t="71411" x="9999663" y="833438"/>
          <p14:tracePt t="71419" x="10059988" y="858838"/>
          <p14:tracePt t="71427" x="10118725" y="874713"/>
          <p14:tracePt t="71435" x="10169525" y="884238"/>
          <p14:tracePt t="71443" x="10194925" y="884238"/>
          <p14:tracePt t="71453" x="10220325" y="884238"/>
          <p14:tracePt t="71460" x="10237788" y="884238"/>
          <p14:tracePt t="71479" x="10237788" y="892175"/>
          <p14:tracePt t="71563" x="10245725" y="900113"/>
          <p14:tracePt t="71576" x="10255250" y="900113"/>
          <p14:tracePt t="71583" x="10263188" y="925513"/>
          <p14:tracePt t="71591" x="10280650" y="960438"/>
          <p14:tracePt t="71599" x="10298113" y="993775"/>
          <p14:tracePt t="71607" x="10306050" y="1036638"/>
          <p14:tracePt t="71615" x="10313988" y="1087438"/>
          <p14:tracePt t="71623" x="10323513" y="1147763"/>
          <p14:tracePt t="71629" x="10339388" y="1206500"/>
          <p14:tracePt t="71637" x="10356850" y="1282700"/>
          <p14:tracePt t="71645" x="10364788" y="1350963"/>
          <p14:tracePt t="71653" x="10374313" y="1427163"/>
          <p14:tracePt t="71661" x="10399713" y="1512888"/>
          <p14:tracePt t="71669" x="10415588" y="1606550"/>
          <p14:tracePt t="71677" x="10425113" y="1674813"/>
          <p14:tracePt t="71685" x="10442575" y="1751013"/>
          <p14:tracePt t="71693" x="10458450" y="1819275"/>
          <p14:tracePt t="71699" x="10467975" y="1895475"/>
          <p14:tracePt t="71710" x="10467975" y="1954213"/>
          <p14:tracePt t="71715" x="10475913" y="1997075"/>
          <p14:tracePt t="71723" x="10483850" y="2022475"/>
          <p14:tracePt t="71731" x="10483850" y="2047875"/>
          <p14:tracePt t="71739" x="10493375" y="2055813"/>
          <p14:tracePt t="71747" x="10493375" y="2073275"/>
          <p14:tracePt t="71755" x="10493375" y="2082800"/>
          <p14:tracePt t="71763" x="10501313" y="2090738"/>
          <p14:tracePt t="71771" x="10501313" y="2108200"/>
          <p14:tracePt t="71779" x="10509250" y="2124075"/>
          <p14:tracePt t="71785" x="10509250" y="2141538"/>
          <p14:tracePt t="71795" x="10518775" y="2159000"/>
          <p14:tracePt t="71801" x="10518775" y="2174875"/>
          <p14:tracePt t="71811" x="10518775" y="2192338"/>
          <p14:tracePt t="71817" x="10526713" y="2217738"/>
          <p14:tracePt t="71826" x="10534650" y="2243138"/>
          <p14:tracePt t="71833" x="10534650" y="2268538"/>
          <p14:tracePt t="71841" x="10544175" y="2319338"/>
          <p14:tracePt t="71849" x="10544175" y="2344738"/>
          <p14:tracePt t="71855" x="10544175" y="2379663"/>
          <p14:tracePt t="71863" x="10552113" y="2413000"/>
          <p14:tracePt t="71871" x="10560050" y="2447925"/>
          <p14:tracePt t="71879" x="10560050" y="2481263"/>
          <p14:tracePt t="71887" x="10560050" y="2498725"/>
          <p14:tracePt t="71909" x="10569575" y="2557463"/>
          <p14:tracePt t="71912" x="10577513" y="2582863"/>
          <p14:tracePt t="71919" x="10577513" y="2600325"/>
          <p14:tracePt t="71927" x="10585450" y="2625725"/>
          <p14:tracePt t="71935" x="10585450" y="2643188"/>
          <p14:tracePt t="71941" x="10585450" y="2651125"/>
          <p14:tracePt t="71949" x="10585450" y="2668588"/>
          <p14:tracePt t="71957" x="10585450" y="2676525"/>
          <p14:tracePt t="71965" x="10585450" y="2693988"/>
          <p14:tracePt t="71973" x="10585450" y="2711450"/>
          <p14:tracePt t="71981" x="10585450" y="2719388"/>
          <p14:tracePt t="71989" x="10585450" y="2736850"/>
          <p14:tracePt t="72003" x="10585450" y="2752725"/>
          <p14:tracePt t="72017" x="10585450" y="2762250"/>
          <p14:tracePt t="72035" x="10577513" y="2762250"/>
          <p14:tracePt t="72043" x="10560050" y="2762250"/>
          <p14:tracePt t="72051" x="10552113" y="2762250"/>
          <p14:tracePt t="72059" x="10534650" y="2762250"/>
          <p14:tracePt t="72067" x="10518775" y="2762250"/>
          <p14:tracePt t="72073" x="10493375" y="2762250"/>
          <p14:tracePt t="72081" x="10450513" y="2778125"/>
          <p14:tracePt t="72089" x="10399713" y="2795588"/>
          <p14:tracePt t="72099" x="10323513" y="2820988"/>
          <p14:tracePt t="72105" x="10263188" y="2846388"/>
          <p14:tracePt t="72113" x="10186988" y="2889250"/>
          <p14:tracePt t="72121" x="10093325" y="2922588"/>
          <p14:tracePt t="72129" x="10009188" y="2949575"/>
          <p14:tracePt t="72137" x="9931400" y="2974975"/>
          <p14:tracePt t="72145" x="9872663" y="2990850"/>
          <p14:tracePt t="72195" x="9821863" y="3008313"/>
          <p14:tracePt t="72207" x="9812338" y="3025775"/>
          <p14:tracePt t="72315" x="9890125" y="2897188"/>
          <p14:tracePt t="72327" x="9915525" y="2846388"/>
          <p14:tracePt t="72401" x="9931400" y="2813050"/>
          <p14:tracePt t="72409" x="10042525" y="1682750"/>
          <p14:tracePt t="72425" x="10067925" y="1520825"/>
          <p14:tracePt t="72433" x="10067925" y="1462088"/>
          <p14:tracePt t="72439" x="10075863" y="1401763"/>
          <p14:tracePt t="72447" x="10085388" y="1343025"/>
          <p14:tracePt t="72455" x="10085388" y="1300163"/>
          <p14:tracePt t="72463" x="10085388" y="1257300"/>
          <p14:tracePt t="72471" x="10085388" y="1206500"/>
          <p14:tracePt t="72479" x="10085388" y="1181100"/>
          <p14:tracePt t="72487" x="10075863" y="1130300"/>
          <p14:tracePt t="72495" x="10067925" y="1087438"/>
          <p14:tracePt t="72503" x="10059988" y="1028700"/>
          <p14:tracePt t="72509" x="10050463" y="968375"/>
          <p14:tracePt t="72517" x="10042525" y="909638"/>
          <p14:tracePt t="72525" x="10034588" y="849313"/>
          <p14:tracePt t="72533" x="10017125" y="790575"/>
          <p14:tracePt t="72542" x="10017125" y="730250"/>
          <p14:tracePt t="72549" x="10017125" y="671513"/>
          <p14:tracePt t="72557" x="10009188" y="611188"/>
          <p14:tracePt t="72565" x="10009188" y="569913"/>
          <p14:tracePt t="72573" x="9999663" y="527050"/>
          <p14:tracePt t="72581" x="9999663" y="492125"/>
          <p14:tracePt t="72587" x="9991725" y="458788"/>
          <p14:tracePt t="72595" x="9983788" y="433388"/>
          <p14:tracePt t="72603" x="9983788" y="425450"/>
          <p14:tracePt t="72611" x="9983788" y="407988"/>
          <p14:tracePt t="72619" x="9974263" y="390525"/>
          <p14:tracePt t="72709" x="9974263" y="400050"/>
          <p14:tracePt t="72717" x="9974263" y="407988"/>
          <p14:tracePt t="72725" x="9991725" y="415925"/>
          <p14:tracePt t="72733" x="9999663" y="433388"/>
          <p14:tracePt t="72739" x="10009188" y="458788"/>
          <p14:tracePt t="72747" x="10017125" y="466725"/>
          <p14:tracePt t="72755" x="10034588" y="492125"/>
          <p14:tracePt t="72763" x="10042525" y="519113"/>
          <p14:tracePt t="72771" x="10059988" y="552450"/>
          <p14:tracePt t="72779" x="10075863" y="585788"/>
          <p14:tracePt t="72787" x="10093325" y="636588"/>
          <p14:tracePt t="72795" x="10110788" y="696913"/>
          <p14:tracePt t="72803" x="10118725" y="755650"/>
          <p14:tracePt t="72809" x="10136188" y="815975"/>
          <p14:tracePt t="72817" x="10144125" y="858838"/>
          <p14:tracePt t="72825" x="10153650" y="884238"/>
          <p14:tracePt t="72833" x="10153650" y="900113"/>
          <p14:tracePt t="72842" x="10161588" y="909638"/>
          <p14:tracePt t="72849" x="10161588" y="925513"/>
          <p14:tracePt t="72858" x="10161588" y="942975"/>
          <p14:tracePt t="72865" x="10161588" y="952500"/>
          <p14:tracePt t="72873" x="10161588" y="968375"/>
          <p14:tracePt t="72881" x="10161588" y="993775"/>
          <p14:tracePt t="72892" x="10161588" y="1011238"/>
          <p14:tracePt t="72895" x="10161588" y="1036638"/>
          <p14:tracePt t="72903" x="10153650" y="1054100"/>
          <p14:tracePt t="72911" x="10144125" y="1062038"/>
          <p14:tracePt t="72919" x="10144125" y="1069975"/>
          <p14:tracePt t="73009" x="10144125" y="1062038"/>
          <p14:tracePt t="73029" x="10144125" y="1054100"/>
          <p14:tracePt t="73043" x="10144125" y="1044575"/>
          <p14:tracePt t="73051" x="10144125" y="1028700"/>
          <p14:tracePt t="73067" x="10144125" y="1011238"/>
          <p14:tracePt t="73075" x="10144125" y="993775"/>
          <p14:tracePt t="73083" x="10144125" y="985838"/>
          <p14:tracePt t="73091" x="10144125" y="968375"/>
          <p14:tracePt t="73099" x="10144125" y="960438"/>
          <p14:tracePt t="73105" x="10144125" y="942975"/>
          <p14:tracePt t="73113" x="10144125" y="935038"/>
          <p14:tracePt t="73211" x="10153650" y="935038"/>
          <p14:tracePt t="73219" x="10161588" y="942975"/>
          <p14:tracePt t="73227" x="10161588" y="952500"/>
          <p14:tracePt t="73235" x="10169525" y="968375"/>
          <p14:tracePt t="73243" x="10186988" y="985838"/>
          <p14:tracePt t="73251" x="10194925" y="993775"/>
          <p14:tracePt t="73258" x="10204450" y="1011238"/>
          <p14:tracePt t="73265" x="10212388" y="1028700"/>
          <p14:tracePt t="73273" x="10229850" y="1044575"/>
          <p14:tracePt t="73281" x="10237788" y="1044575"/>
          <p14:tracePt t="73289" x="10245725" y="1062038"/>
          <p14:tracePt t="73297" x="10255250" y="1079500"/>
          <p14:tracePt t="73305" x="10255250" y="1087438"/>
          <p14:tracePt t="73313" x="10263188" y="1104900"/>
          <p14:tracePt t="73321" x="10263188" y="1130300"/>
          <p14:tracePt t="73329" x="10263188" y="1138238"/>
          <p14:tracePt t="73335" x="10271125" y="1163638"/>
          <p14:tracePt t="73343" x="10271125" y="1206500"/>
          <p14:tracePt t="73351" x="10271125" y="1249363"/>
          <p14:tracePt t="73359" x="10271125" y="1300163"/>
          <p14:tracePt t="73367" x="10263188" y="1360488"/>
          <p14:tracePt t="73375" x="10245725" y="1393825"/>
          <p14:tracePt t="73383" x="10229850" y="1444625"/>
          <p14:tracePt t="73391" x="10212388" y="1477963"/>
          <p14:tracePt t="73399" x="10204450" y="1512888"/>
          <p14:tracePt t="73408" x="10186988" y="1530350"/>
          <p14:tracePt t="73413" x="10179050" y="1555750"/>
          <p14:tracePt t="73421" x="10169525" y="1581150"/>
          <p14:tracePt t="73429" x="10153650" y="1614488"/>
          <p14:tracePt t="73437" x="10136188" y="1649413"/>
          <p14:tracePt t="73445" x="10126663" y="1674813"/>
          <p14:tracePt t="73453" x="10118725" y="1700213"/>
          <p14:tracePt t="73461" x="10110788" y="1725613"/>
          <p14:tracePt t="73469" x="10110788" y="1758950"/>
          <p14:tracePt t="73477" x="10101263" y="1784350"/>
          <p14:tracePt t="73483" x="10101263" y="1801813"/>
          <p14:tracePt t="73491" x="10101263" y="1827213"/>
          <p14:tracePt t="73499" x="10101263" y="1852613"/>
          <p14:tracePt t="73508" x="10101263" y="1878013"/>
          <p14:tracePt t="73515" x="10101263" y="1903413"/>
          <p14:tracePt t="73523" x="10101263" y="1938338"/>
          <p14:tracePt t="73531" x="10101263" y="1971675"/>
          <p14:tracePt t="73539" x="10101263" y="1989138"/>
          <p14:tracePt t="73547" x="10101263" y="2022475"/>
          <p14:tracePt t="73555" x="10101263" y="2055813"/>
          <p14:tracePt t="73561" x="10101263" y="2090738"/>
          <p14:tracePt t="73569" x="10101263" y="2108200"/>
          <p14:tracePt t="73577" x="10101263" y="2149475"/>
          <p14:tracePt t="73585" x="10101263" y="2184400"/>
          <p14:tracePt t="73593" x="10101263" y="2217738"/>
          <p14:tracePt t="73601" x="10101263" y="2260600"/>
          <p14:tracePt t="73609" x="10101263" y="2286000"/>
          <p14:tracePt t="73617" x="10101263" y="2319338"/>
          <p14:tracePt t="73625" x="10101263" y="2354263"/>
          <p14:tracePt t="73633" x="10101263" y="2379663"/>
          <p14:tracePt t="73639" x="10101263" y="2397125"/>
          <p14:tracePt t="73647" x="10101263" y="2413000"/>
          <p14:tracePt t="73655" x="10101263" y="2422525"/>
          <p14:tracePt t="73663" x="10101263" y="2438400"/>
          <p14:tracePt t="73671" x="10101263" y="2455863"/>
          <p14:tracePt t="73679" x="10101263" y="2463800"/>
          <p14:tracePt t="73687" x="10110788" y="2481263"/>
          <p14:tracePt t="73695" x="10110788" y="2498725"/>
          <p14:tracePt t="73703" x="10118725" y="2506663"/>
          <p14:tracePt t="73709" x="10118725" y="2524125"/>
          <p14:tracePt t="73717" x="10126663" y="2541588"/>
          <p14:tracePt t="73725" x="10126663" y="2549525"/>
          <p14:tracePt t="73733" x="10126663" y="2566988"/>
          <p14:tracePt t="73741" x="10126663" y="2574925"/>
          <p14:tracePt t="73749" x="10126663" y="2582863"/>
          <p14:tracePt t="73758" x="10126663" y="2600325"/>
          <p14:tracePt t="73765" x="10126663" y="2608263"/>
          <p14:tracePt t="73774" x="10136188" y="2625725"/>
          <p14:tracePt t="73779" x="10136188" y="2633663"/>
          <p14:tracePt t="73839" x="10136188" y="2643188"/>
          <p14:tracePt t="74013" x="10126663" y="2643188"/>
          <p14:tracePt t="74021" x="10118725" y="2643188"/>
          <p14:tracePt t="74041" x="10110788" y="2633663"/>
          <p14:tracePt t="74049" x="10101263" y="2625725"/>
          <p14:tracePt t="74057" x="10101263" y="2617788"/>
          <p14:tracePt t="74065" x="10093325" y="2608263"/>
          <p14:tracePt t="74074" x="10085388" y="2600325"/>
          <p14:tracePt t="74081" x="10067925" y="2592388"/>
          <p14:tracePt t="74107" x="10059988" y="2582863"/>
          <p14:tracePt t="74115" x="10050463" y="2574925"/>
          <p14:tracePt t="74139" x="10042525" y="2566988"/>
          <p14:tracePt t="74147" x="10034588" y="2557463"/>
          <p14:tracePt t="74155" x="10034588" y="2549525"/>
          <p14:tracePt t="74161" x="10025063" y="2549525"/>
          <p14:tracePt t="74193" x="10017125" y="2566988"/>
          <p14:tracePt t="74209" x="10009188" y="2582863"/>
          <p14:tracePt t="74217" x="9991725" y="2600325"/>
          <p14:tracePt t="74225" x="9991725" y="2608263"/>
          <p14:tracePt t="74231" x="9983788" y="2608263"/>
          <p14:tracePt t="74283" x="9983788" y="2617788"/>
          <p14:tracePt t="74295" x="9983788" y="2625725"/>
          <p14:tracePt t="74303" x="9983788" y="2643188"/>
          <p14:tracePt t="74309" x="9999663" y="2660650"/>
          <p14:tracePt t="74317" x="10009188" y="2686050"/>
          <p14:tracePt t="74325" x="10009188" y="2693988"/>
          <p14:tracePt t="74333" x="10017125" y="2711450"/>
          <p14:tracePt t="74341" x="10017125" y="2727325"/>
          <p14:tracePt t="74349" x="10025063" y="2736850"/>
          <p14:tracePt t="74357" x="10025063" y="2762250"/>
          <p14:tracePt t="74365" x="10025063" y="2795588"/>
          <p14:tracePt t="74374" x="10025063" y="2846388"/>
          <p14:tracePt t="74381" x="10017125" y="2932113"/>
          <p14:tracePt t="74387" x="9991725" y="3025775"/>
          <p14:tracePt t="74395" x="9966325" y="3109913"/>
          <p14:tracePt t="74403" x="9948863" y="3170238"/>
          <p14:tracePt t="74411" x="9931400" y="3211513"/>
          <p14:tracePt t="74419" x="9915525" y="3221038"/>
          <p14:tracePt t="74427" x="9906000" y="3228975"/>
          <p14:tracePt t="74509" x="9898063" y="3238500"/>
          <p14:tracePt t="74517" x="9864725" y="3263900"/>
          <p14:tracePt t="74525" x="9812338" y="3330575"/>
          <p14:tracePt t="74531" x="9761538" y="3398838"/>
          <p14:tracePt t="74540" x="9720263" y="3459163"/>
          <p14:tracePt t="74547" x="9667875" y="3502025"/>
          <p14:tracePt t="74555" x="9626600" y="3543300"/>
          <p14:tracePt t="74563" x="9591675" y="3578225"/>
          <p14:tracePt t="74571" x="9558338" y="3611563"/>
          <p14:tracePt t="74579" x="9532938" y="3636963"/>
          <p14:tracePt t="74587" x="9515475" y="3662363"/>
          <p14:tracePt t="74595" x="9507538" y="3687763"/>
          <p14:tracePt t="74603" x="9482138" y="3705225"/>
          <p14:tracePt t="74609" x="9456738" y="3730625"/>
          <p14:tracePt t="74617" x="9439275" y="3763963"/>
          <p14:tracePt t="74625" x="9421813" y="3806825"/>
          <p14:tracePt t="74633" x="9396413" y="3875088"/>
          <p14:tracePt t="74642" x="9363075" y="3951288"/>
          <p14:tracePt t="74649" x="9345613" y="3994150"/>
          <p14:tracePt t="74656" x="9320213" y="4044950"/>
          <p14:tracePt t="74665" x="9302750" y="4062413"/>
          <p14:tracePt t="74673" x="9277350" y="4070350"/>
          <p14:tracePt t="74679" x="9261475" y="4079875"/>
          <p14:tracePt t="74687" x="9236075" y="4087813"/>
          <p14:tracePt t="74695" x="9201150" y="4087813"/>
          <p14:tracePt t="74703" x="9142413" y="4105275"/>
          <p14:tracePt t="74711" x="9064625" y="4121150"/>
          <p14:tracePt t="74719" x="8955088" y="4146550"/>
          <p14:tracePt t="74727" x="8853488" y="4171950"/>
          <p14:tracePt t="74735" x="8724900" y="4206875"/>
          <p14:tracePt t="74744" x="8589963" y="4249738"/>
          <p14:tracePt t="74751" x="8488363" y="4300538"/>
          <p14:tracePt t="74756" x="8402638" y="4341813"/>
          <p14:tracePt t="74765" x="8308975" y="4376738"/>
          <p14:tracePt t="74773" x="8224838" y="4410075"/>
          <p14:tracePt t="74781" x="8131175" y="4445000"/>
          <p14:tracePt t="74790" x="8070850" y="4460875"/>
          <p14:tracePt t="74797" x="8012113" y="4486275"/>
          <p14:tracePt t="74805" x="7961313" y="4503738"/>
          <p14:tracePt t="74813" x="7910513" y="4521200"/>
          <p14:tracePt t="74821" x="7885113" y="4538663"/>
          <p14:tracePt t="74827" x="7842250" y="4554538"/>
          <p14:tracePt t="74835" x="7816850" y="4572000"/>
          <p14:tracePt t="74843" x="7799388" y="4589463"/>
          <p14:tracePt t="74851" x="7781925" y="4589463"/>
          <p14:tracePt t="74859" x="7756525" y="4597400"/>
          <p14:tracePt t="74867" x="7748588" y="4597400"/>
          <p14:tracePt t="74877" x="7731125" y="4597400"/>
          <p14:tracePt t="74883" x="7715250" y="4597400"/>
          <p14:tracePt t="74891" x="7705725" y="4597400"/>
          <p14:tracePt t="74899" x="7705725" y="4589463"/>
          <p14:tracePt t="74913" x="7705725" y="4579938"/>
          <p14:tracePt t="74925" x="7705725" y="4572000"/>
          <p14:tracePt t="74961" x="7705725" y="4564063"/>
          <p14:tracePt t="75015" x="7697788" y="4564063"/>
          <p14:tracePt t="75023" x="7697788" y="4589463"/>
          <p14:tracePt t="75031" x="7680325" y="4657725"/>
          <p14:tracePt t="75039" x="7654925" y="4741863"/>
          <p14:tracePt t="75047" x="7596188" y="4860925"/>
          <p14:tracePt t="75056" x="7493000" y="5005388"/>
          <p14:tracePt t="75061" x="7400925" y="5106988"/>
          <p14:tracePt t="75069" x="7307263" y="5192713"/>
          <p14:tracePt t="75077" x="7188200" y="5260975"/>
          <p14:tracePt t="75085" x="7051675" y="5353050"/>
          <p14:tracePt t="75093" x="6889750" y="5430838"/>
          <p14:tracePt t="75101" x="6669088" y="5524500"/>
          <p14:tracePt t="75109" x="6430963" y="5616575"/>
          <p14:tracePt t="75117" x="6245225" y="5694363"/>
          <p14:tracePt t="75125" x="6075363" y="5745163"/>
          <p14:tracePt t="75140" x="5811838" y="5803900"/>
          <p14:tracePt t="75147" x="5743575" y="5803900"/>
          <p14:tracePt t="75157" x="5708650" y="5795963"/>
          <p14:tracePt t="75163" x="5700713" y="5770563"/>
          <p14:tracePt t="75171" x="5700713" y="5761038"/>
          <p14:tracePt t="75179" x="5700713" y="5719763"/>
          <p14:tracePt t="75187" x="5718175" y="5668963"/>
          <p14:tracePt t="75195" x="5776913" y="5591175"/>
          <p14:tracePt t="75203" x="5845175" y="5507038"/>
          <p14:tracePt t="75209" x="5870575" y="5446713"/>
          <p14:tracePt t="75217" x="5895975" y="5387975"/>
          <p14:tracePt t="75225" x="5921375" y="5311775"/>
          <p14:tracePt t="75233" x="5946775" y="5235575"/>
          <p14:tracePt t="75241" x="5981700" y="5157788"/>
          <p14:tracePt t="75249" x="6032500" y="5099050"/>
          <p14:tracePt t="75257" x="6100763" y="5030788"/>
          <p14:tracePt t="75265" x="6167438" y="4962525"/>
          <p14:tracePt t="75273" x="6245225" y="4894263"/>
          <p14:tracePt t="75279" x="6321425" y="4852988"/>
          <p14:tracePt t="75287" x="6397625" y="4792663"/>
          <p14:tracePt t="75295" x="6491288" y="4759325"/>
          <p14:tracePt t="75303" x="6592888" y="4724400"/>
          <p14:tracePt t="75311" x="6704013" y="4708525"/>
          <p14:tracePt t="75319" x="6831013" y="4708525"/>
          <p14:tracePt t="75327" x="7008813" y="4724400"/>
          <p14:tracePt t="75335" x="7213600" y="4775200"/>
          <p14:tracePt t="75343" x="7383463" y="4878388"/>
          <p14:tracePt t="75351" x="7502525" y="4962525"/>
          <p14:tracePt t="75357" x="7586663" y="5030788"/>
          <p14:tracePt t="75365" x="7646988" y="5099050"/>
          <p14:tracePt t="75373" x="7688263" y="5157788"/>
          <p14:tracePt t="75381" x="7705725" y="5235575"/>
          <p14:tracePt t="75389" x="7705725" y="5319713"/>
          <p14:tracePt t="75397" x="7688263" y="5405438"/>
          <p14:tracePt t="75406" x="7629525" y="5507038"/>
          <p14:tracePt t="75413" x="7535863" y="5668963"/>
          <p14:tracePt t="75421" x="7408863" y="5821363"/>
          <p14:tracePt t="75429" x="7178675" y="5991225"/>
          <p14:tracePt t="75435" x="6915150" y="6161088"/>
          <p14:tracePt t="75443" x="6626225" y="6272213"/>
          <p14:tracePt t="75451" x="6286500" y="6338888"/>
          <p14:tracePt t="75459" x="5870575" y="6399213"/>
          <p14:tracePt t="75467" x="5360988" y="6500813"/>
          <p14:tracePt t="75475" x="4826000" y="6577013"/>
          <p14:tracePt t="75483" x="4248150" y="6602413"/>
          <p14:tracePt t="75491" x="3652838" y="6500813"/>
          <p14:tracePt t="75499" x="3049588" y="6330950"/>
          <p14:tracePt t="75506" x="2446338" y="6161088"/>
          <p14:tracePt t="75513" x="2038350" y="6024563"/>
          <p14:tracePt t="75521" x="1741488" y="5897563"/>
          <p14:tracePt t="75529" x="1614488" y="5795963"/>
          <p14:tracePt t="75537" x="1554163" y="5710238"/>
          <p14:tracePt t="75545" x="1554163" y="5608638"/>
          <p14:tracePt t="75553" x="1571625" y="5524500"/>
          <p14:tracePt t="75561" x="1614488" y="5430838"/>
          <p14:tracePt t="75569" x="1673225" y="5353050"/>
          <p14:tracePt t="75577" x="1766888" y="5286375"/>
          <p14:tracePt t="75583" x="1852613" y="5226050"/>
          <p14:tracePt t="75591" x="1946275" y="5183188"/>
          <p14:tracePt t="75599" x="2073275" y="5132388"/>
          <p14:tracePt t="75607" x="2225675" y="5081588"/>
          <p14:tracePt t="75615" x="2413000" y="5056188"/>
          <p14:tracePt t="75623" x="2684463" y="5022850"/>
          <p14:tracePt t="75631" x="2955925" y="4997450"/>
          <p14:tracePt t="75639" x="3305175" y="4997450"/>
          <p14:tracePt t="75647" x="3713163" y="4997450"/>
          <p14:tracePt t="75653" x="4111625" y="4997450"/>
          <p14:tracePt t="75661" x="4605338" y="5005388"/>
          <p14:tracePt t="75669" x="5106988" y="5064125"/>
          <p14:tracePt t="75677" x="5565775" y="5167313"/>
          <p14:tracePt t="75685" x="6040438" y="5243513"/>
          <p14:tracePt t="75693" x="6592888" y="5286375"/>
          <p14:tracePt t="75701" x="7178675" y="5327650"/>
          <p14:tracePt t="75709" x="7766050" y="5387975"/>
          <p14:tracePt t="75717" x="8369300" y="5413375"/>
          <p14:tracePt t="75725" x="8980488" y="5395913"/>
          <p14:tracePt t="75731" x="9558338" y="5353050"/>
          <p14:tracePt t="75740" x="10144125" y="5311775"/>
          <p14:tracePt t="75747" x="10602913" y="5311775"/>
          <p14:tracePt t="75756" x="11104563" y="5276850"/>
          <p14:tracePt t="75763" x="11520488" y="5218113"/>
          <p14:tracePt t="75773" x="11877675" y="5183188"/>
          <p14:tracePt t="75779" x="12184063" y="5132388"/>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8A5532-5B45-0034-947F-8F3785065876}"/>
              </a:ext>
            </a:extLst>
          </p:cNvPr>
          <p:cNvSpPr txBox="1"/>
          <p:nvPr/>
        </p:nvSpPr>
        <p:spPr>
          <a:xfrm>
            <a:off x="1138989" y="1289953"/>
            <a:ext cx="10282990" cy="5570756"/>
          </a:xfrm>
          <a:prstGeom prst="rect">
            <a:avLst/>
          </a:prstGeom>
          <a:noFill/>
        </p:spPr>
        <p:txBody>
          <a:bodyPr wrap="square">
            <a:spAutoFit/>
          </a:bodyPr>
          <a:lstStyle/>
          <a:p>
            <a:r>
              <a:rPr lang="en-US" sz="2800" b="1" i="0" dirty="0">
                <a:effectLst/>
                <a:latin typeface="Times New Roman" panose="02020603050405020304" pitchFamily="18" charset="0"/>
                <a:cs typeface="Times New Roman" panose="02020603050405020304" pitchFamily="18" charset="0"/>
              </a:rPr>
              <a:t>=&gt;For USA, the age distribution is same for all the </a:t>
            </a:r>
            <a:r>
              <a:rPr lang="en-US" sz="2800" b="1" dirty="0">
                <a:latin typeface="Times New Roman" panose="02020603050405020304" pitchFamily="18" charset="0"/>
                <a:cs typeface="Times New Roman" panose="02020603050405020304" pitchFamily="18" charset="0"/>
              </a:rPr>
              <a:t>A</a:t>
            </a:r>
            <a:r>
              <a:rPr lang="en-US" sz="2800" b="1" i="0" dirty="0">
                <a:effectLst/>
                <a:latin typeface="Times New Roman" panose="02020603050405020304" pitchFamily="18" charset="0"/>
                <a:cs typeface="Times New Roman" panose="02020603050405020304" pitchFamily="18" charset="0"/>
              </a:rPr>
              <a:t>ges. That means, the readers of USA are of the </a:t>
            </a:r>
            <a:r>
              <a:rPr lang="en-US" sz="2800" b="1" dirty="0">
                <a:latin typeface="Times New Roman" panose="02020603050405020304" pitchFamily="18" charset="0"/>
                <a:cs typeface="Times New Roman" panose="02020603050405020304" pitchFamily="18" charset="0"/>
              </a:rPr>
              <a:t>A</a:t>
            </a:r>
            <a:r>
              <a:rPr lang="en-US" sz="2800" b="1" i="0" dirty="0">
                <a:effectLst/>
                <a:latin typeface="Times New Roman" panose="02020603050405020304" pitchFamily="18" charset="0"/>
                <a:cs typeface="Times New Roman" panose="02020603050405020304" pitchFamily="18" charset="0"/>
              </a:rPr>
              <a:t>ge between 6 – 100</a:t>
            </a:r>
          </a:p>
          <a:p>
            <a:endParaRPr lang="en-US" sz="28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=&gt; </a:t>
            </a:r>
            <a:r>
              <a:rPr lang="en-US" sz="2800" b="1" i="0" dirty="0">
                <a:effectLst/>
                <a:latin typeface="Times New Roman" panose="02020603050405020304" pitchFamily="18" charset="0"/>
                <a:cs typeface="Times New Roman" panose="02020603050405020304" pitchFamily="18" charset="0"/>
              </a:rPr>
              <a:t>In UK, the readers </a:t>
            </a:r>
            <a:r>
              <a:rPr lang="en-US" sz="2800" b="1" dirty="0">
                <a:latin typeface="Times New Roman" panose="02020603050405020304" pitchFamily="18" charset="0"/>
                <a:cs typeface="Times New Roman" panose="02020603050405020304" pitchFamily="18" charset="0"/>
              </a:rPr>
              <a:t>A</a:t>
            </a:r>
            <a:r>
              <a:rPr lang="en-US" sz="2800" b="1" i="0" dirty="0">
                <a:effectLst/>
                <a:latin typeface="Times New Roman" panose="02020603050405020304" pitchFamily="18" charset="0"/>
                <a:cs typeface="Times New Roman" panose="02020603050405020304" pitchFamily="18" charset="0"/>
              </a:rPr>
              <a:t>ge are from 15 - 25 and more. And the Age range is between 15-70.</a:t>
            </a:r>
          </a:p>
          <a:p>
            <a:endParaRPr lang="en-US" sz="2800" b="1" i="0" dirty="0">
              <a:effectLst/>
              <a:latin typeface="Times New Roman" panose="02020603050405020304" pitchFamily="18" charset="0"/>
              <a:cs typeface="Times New Roman" panose="02020603050405020304" pitchFamily="18" charset="0"/>
            </a:endParaRPr>
          </a:p>
          <a:p>
            <a:pPr marL="457200" indent="-457200">
              <a:buFont typeface="Symbol" panose="05050102010706020507" pitchFamily="18" charset="2"/>
              <a:buChar char="Þ"/>
            </a:pPr>
            <a:r>
              <a:rPr lang="en-US" sz="2800" b="1" i="0" dirty="0">
                <a:effectLst/>
                <a:latin typeface="Times New Roman" panose="02020603050405020304" pitchFamily="18" charset="0"/>
                <a:cs typeface="Times New Roman" panose="02020603050405020304" pitchFamily="18" charset="0"/>
              </a:rPr>
              <a:t>In canada, there are readers from 6 - 100 Age group. And the readers  age group are from 6-80 and more.</a:t>
            </a:r>
          </a:p>
          <a:p>
            <a:endParaRPr lang="en-US" sz="2800" b="1" i="0" dirty="0">
              <a:effectLst/>
              <a:latin typeface="Times New Roman" panose="02020603050405020304" pitchFamily="18" charset="0"/>
              <a:cs typeface="Times New Roman" panose="02020603050405020304" pitchFamily="18" charset="0"/>
            </a:endParaRPr>
          </a:p>
          <a:p>
            <a:pPr marL="457200" indent="-457200">
              <a:buFont typeface="Symbol" panose="05050102010706020507" pitchFamily="18" charset="2"/>
              <a:buChar char="Þ"/>
            </a:pPr>
            <a:r>
              <a:rPr lang="en-US" sz="2800" b="1" dirty="0">
                <a:latin typeface="Times New Roman" panose="02020603050405020304" pitchFamily="18" charset="0"/>
                <a:cs typeface="Times New Roman" panose="02020603050405020304" pitchFamily="18" charset="0"/>
              </a:rPr>
              <a:t>we can impute the null values using median of the particular country as the data is right skewed </a:t>
            </a:r>
            <a:endParaRPr lang="en-US" sz="2800" dirty="0">
              <a:latin typeface="Times New Roman" panose="02020603050405020304" pitchFamily="18" charset="0"/>
              <a:cs typeface="Times New Roman" panose="02020603050405020304" pitchFamily="18" charset="0"/>
            </a:endParaRPr>
          </a:p>
          <a:p>
            <a:endParaRPr lang="en-US" sz="2400" dirty="0">
              <a:solidFill>
                <a:srgbClr val="00B050"/>
              </a:solidFill>
              <a:latin typeface="Times New Roman" panose="02020603050405020304" pitchFamily="18" charset="0"/>
              <a:cs typeface="Times New Roman" panose="02020603050405020304" pitchFamily="18" charset="0"/>
            </a:endParaRPr>
          </a:p>
          <a:p>
            <a:endParaRPr lang="en-US" sz="2400" dirty="0">
              <a:solidFill>
                <a:schemeClr val="accent2"/>
              </a:solidFill>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AFA21AD9-AFF5-BABD-3081-457115BD31C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5456041"/>
      </p:ext>
    </p:extLst>
  </p:cSld>
  <p:clrMapOvr>
    <a:masterClrMapping/>
  </p:clrMapOvr>
  <mc:AlternateContent xmlns:mc="http://schemas.openxmlformats.org/markup-compatibility/2006">
    <mc:Choice xmlns:p14="http://schemas.microsoft.com/office/powerpoint/2010/main" Requires="p14">
      <p:transition spd="slow" p14:dur="2000" advTm="1681"/>
    </mc:Choice>
    <mc:Fallback>
      <p:transition spd="slow" advTm="1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45" x="12030075" y="2744788"/>
          <p14:tracePt t="451" x="11895138" y="2711450"/>
          <p14:tracePt t="459" x="11750675" y="2686050"/>
          <p14:tracePt t="467" x="11622088" y="2660650"/>
          <p14:tracePt t="475" x="11530013" y="2643188"/>
          <p14:tracePt t="483" x="11469688" y="2617788"/>
          <p14:tracePt t="492" x="11410950" y="2617788"/>
          <p14:tracePt t="499" x="11401425" y="2617788"/>
          <p14:tracePt t="509" x="11385550" y="2617788"/>
          <p14:tracePt t="553" x="11385550" y="2625725"/>
          <p14:tracePt t="561" x="11385550" y="2633663"/>
          <p14:tracePt t="569" x="11385550" y="2660650"/>
          <p14:tracePt t="577" x="11385550" y="2668588"/>
          <p14:tracePt t="585" x="11401425" y="2701925"/>
          <p14:tracePt t="593" x="11418888" y="2752725"/>
          <p14:tracePt t="601" x="11444288" y="2813050"/>
          <p14:tracePt t="608" x="11469688" y="2881313"/>
          <p14:tracePt t="615" x="11512550" y="2932113"/>
          <p14:tracePt t="623" x="11563350" y="2982913"/>
          <p14:tracePt t="631" x="11606213" y="3008313"/>
          <p14:tracePt t="639" x="11639550" y="3025775"/>
          <p14:tracePt t="647" x="11674475" y="3041650"/>
          <p14:tracePt t="655" x="11725275" y="3059113"/>
          <p14:tracePt t="663" x="11784013" y="3084513"/>
          <p14:tracePt t="671" x="11860213" y="3119438"/>
          <p14:tracePt t="677" x="11945938" y="3135313"/>
          <p14:tracePt t="685" x="12065000" y="3170238"/>
        </p14:tracePtLst>
      </p14:laserTraceLst>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1371</TotalTime>
  <Words>2122</Words>
  <Application>Microsoft Office PowerPoint</Application>
  <PresentationFormat>Widescreen</PresentationFormat>
  <Paragraphs>145</Paragraphs>
  <Slides>47</Slides>
  <Notes>2</Notes>
  <HiddenSlides>0</HiddenSlides>
  <MMClips>47</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Arial</vt:lpstr>
      <vt:lpstr>Arial Black</vt:lpstr>
      <vt:lpstr>Calibri</vt:lpstr>
      <vt:lpstr>Century Gothic</vt:lpstr>
      <vt:lpstr>Helvetica Neue</vt:lpstr>
      <vt:lpstr>Symbol</vt:lpstr>
      <vt:lpstr>Times New Roman</vt:lpstr>
      <vt:lpstr>Wingdings</vt:lpstr>
      <vt:lpstr>Wingdings 3</vt:lpstr>
      <vt:lpstr>Ion Boardroom</vt:lpstr>
      <vt:lpstr>PowerPoint Presentation</vt:lpstr>
      <vt:lpstr>  Business Objective:   </vt:lpstr>
      <vt:lpstr>PowerPoint Presentation</vt:lpstr>
      <vt:lpstr>                         USERS</vt:lpstr>
      <vt:lpstr>PowerPoint Presentation</vt:lpstr>
      <vt:lpstr>PowerPoint Presentation</vt:lpstr>
      <vt:lpstr>OUTLIERS IN THE DATASET:- </vt:lpstr>
      <vt:lpstr>MISSING VALUES IN THE 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 years with the most published books</vt:lpstr>
      <vt:lpstr>Top 10 Authors with most books written</vt:lpstr>
      <vt:lpstr>Top 10 publishers with most books published</vt:lpstr>
      <vt:lpstr>Ratings</vt:lpstr>
      <vt:lpstr>  From the graph, We got to know that, the books are having 0 rating  more than others. So, We checked the percentage of 0 rating books and the books which are rated 1-10. We got to know that the % of books that have been rated are 38% and those are not rated are 62.61% When we checked rating distribution between 1-10, we got to know that most of the users rated 8 for most of the books </vt:lpstr>
      <vt:lpstr> Treating null values and duplicate values</vt:lpstr>
      <vt:lpstr> Most rated Books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Collaborative Filtering</vt:lpstr>
      <vt:lpstr>PowerPoint Presentation</vt:lpstr>
      <vt:lpstr>PowerPoint Presentation</vt:lpstr>
      <vt:lpstr>PowerPoint Presentation</vt:lpstr>
      <vt:lpstr>PowerPoint Presentation</vt:lpstr>
      <vt:lpstr>PowerPoint Presentation</vt:lpstr>
      <vt:lpstr>Evaluation of our model</vt:lpstr>
      <vt:lpstr>Table showing Evaluation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shilpa singh</dc:creator>
  <cp:lastModifiedBy>Prajnya Kulkarni</cp:lastModifiedBy>
  <cp:revision>19</cp:revision>
  <dcterms:created xsi:type="dcterms:W3CDTF">2022-11-25T02:09:07Z</dcterms:created>
  <dcterms:modified xsi:type="dcterms:W3CDTF">2022-12-11T11:03:08Z</dcterms:modified>
</cp:coreProperties>
</file>